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2" r:id="rId6"/>
    <p:sldId id="263" r:id="rId7"/>
    <p:sldId id="300" r:id="rId8"/>
    <p:sldId id="301" r:id="rId9"/>
    <p:sldId id="302" r:id="rId10"/>
    <p:sldId id="272" r:id="rId11"/>
    <p:sldId id="303" r:id="rId12"/>
    <p:sldId id="308" r:id="rId13"/>
    <p:sldId id="310" r:id="rId14"/>
    <p:sldId id="312" r:id="rId15"/>
    <p:sldId id="309" r:id="rId16"/>
    <p:sldId id="311" r:id="rId17"/>
    <p:sldId id="304" r:id="rId18"/>
    <p:sldId id="305" r:id="rId19"/>
    <p:sldId id="306" r:id="rId20"/>
    <p:sldId id="307" r:id="rId21"/>
    <p:sldId id="270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Anton" pitchFamily="2" charset="0"/>
      <p:regular r:id="rId25"/>
    </p:embeddedFont>
    <p:embeddedFont>
      <p:font typeface="Bebas Neue" panose="020B0606020202050201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CB1F7F-E421-4DA5-906F-CA094983C812}">
  <a:tblStyle styleId="{80CB1F7F-E421-4DA5-906F-CA094983C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39d319a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39d319a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d362d286f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d362d286f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37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11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85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0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50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0050" y="651451"/>
            <a:ext cx="3423900" cy="19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50" y="2733187"/>
            <a:ext cx="3423900" cy="68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23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23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23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23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Google Shape;368;p23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369" name="Google Shape;369;p23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949400" y="2195363"/>
            <a:ext cx="3200400" cy="164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49400" y="540000"/>
            <a:ext cx="1463100" cy="15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949250" y="3956613"/>
            <a:ext cx="3200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3;p3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24" name="Google Shape;24;p3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296774" y="2571750"/>
            <a:ext cx="27432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104049" y="2571750"/>
            <a:ext cx="27432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1296763" y="30289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5104038" y="30289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5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5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58;p5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59" name="Google Shape;59;p5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1388100" y="1108650"/>
            <a:ext cx="6367800" cy="29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00" name="Google Shape;100;p8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8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8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8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8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105" name="Google Shape;105;p8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286000" y="1200150"/>
            <a:ext cx="4572000" cy="182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286000" y="3028961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9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9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9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9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9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121" name="Google Shape;121;p9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720000" y="2352375"/>
            <a:ext cx="1645800" cy="82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>
            <a:off x="7200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title" idx="3"/>
          </p:nvPr>
        </p:nvSpPr>
        <p:spPr>
          <a:xfrm>
            <a:off x="2739400" y="2352375"/>
            <a:ext cx="1645800" cy="82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title" idx="4" hasCustomPrompt="1"/>
          </p:nvPr>
        </p:nvSpPr>
        <p:spPr>
          <a:xfrm>
            <a:off x="27394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5"/>
          </p:nvPr>
        </p:nvSpPr>
        <p:spPr>
          <a:xfrm>
            <a:off x="27394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 idx="6"/>
          </p:nvPr>
        </p:nvSpPr>
        <p:spPr>
          <a:xfrm>
            <a:off x="4758800" y="2352375"/>
            <a:ext cx="1645800" cy="82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7" hasCustomPrompt="1"/>
          </p:nvPr>
        </p:nvSpPr>
        <p:spPr>
          <a:xfrm>
            <a:off x="47588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8"/>
          </p:nvPr>
        </p:nvSpPr>
        <p:spPr>
          <a:xfrm>
            <a:off x="47588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title" idx="9"/>
          </p:nvPr>
        </p:nvSpPr>
        <p:spPr>
          <a:xfrm>
            <a:off x="6778200" y="2352375"/>
            <a:ext cx="1645800" cy="82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title" idx="13" hasCustomPrompt="1"/>
          </p:nvPr>
        </p:nvSpPr>
        <p:spPr>
          <a:xfrm>
            <a:off x="67782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14"/>
          </p:nvPr>
        </p:nvSpPr>
        <p:spPr>
          <a:xfrm>
            <a:off x="67782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14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title" idx="15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14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4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14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199" name="Google Shape;199;p14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subTitle" idx="1"/>
          </p:nvPr>
        </p:nvSpPr>
        <p:spPr>
          <a:xfrm>
            <a:off x="720000" y="2055900"/>
            <a:ext cx="3017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16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16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16"/>
          <p:cNvSpPr txBox="1">
            <a:spLocks noGrp="1"/>
          </p:cNvSpPr>
          <p:nvPr>
            <p:ph type="title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28" name="Google Shape;228;p16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6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" name="Google Shape;230;p16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231" name="Google Shape;231;p16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title"/>
          </p:nvPr>
        </p:nvSpPr>
        <p:spPr>
          <a:xfrm>
            <a:off x="720000" y="2571738"/>
            <a:ext cx="22860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1"/>
          </p:nvPr>
        </p:nvSpPr>
        <p:spPr>
          <a:xfrm>
            <a:off x="720000" y="3028938"/>
            <a:ext cx="228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 idx="2"/>
          </p:nvPr>
        </p:nvSpPr>
        <p:spPr>
          <a:xfrm>
            <a:off x="3403800" y="2571738"/>
            <a:ext cx="22860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3"/>
          </p:nvPr>
        </p:nvSpPr>
        <p:spPr>
          <a:xfrm>
            <a:off x="3403800" y="3028938"/>
            <a:ext cx="228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title" idx="4"/>
          </p:nvPr>
        </p:nvSpPr>
        <p:spPr>
          <a:xfrm>
            <a:off x="6138000" y="2571713"/>
            <a:ext cx="22860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5"/>
          </p:nvPr>
        </p:nvSpPr>
        <p:spPr>
          <a:xfrm>
            <a:off x="6138000" y="3028913"/>
            <a:ext cx="228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711775" y="387600"/>
            <a:ext cx="772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18"/>
          <p:cNvCxnSpPr/>
          <p:nvPr/>
        </p:nvCxnSpPr>
        <p:spPr>
          <a:xfrm>
            <a:off x="711775" y="143700"/>
            <a:ext cx="146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18"/>
          <p:cNvSpPr txBox="1">
            <a:spLocks noGrp="1"/>
          </p:cNvSpPr>
          <p:nvPr>
            <p:ph type="title" idx="6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65" name="Google Shape;265;p18"/>
          <p:cNvCxnSpPr/>
          <p:nvPr/>
        </p:nvCxnSpPr>
        <p:spPr>
          <a:xfrm>
            <a:off x="719875" y="49916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8"/>
          <p:cNvCxnSpPr/>
          <p:nvPr/>
        </p:nvCxnSpPr>
        <p:spPr>
          <a:xfrm>
            <a:off x="719875" y="4747725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18"/>
          <p:cNvGrpSpPr/>
          <p:nvPr/>
        </p:nvGrpSpPr>
        <p:grpSpPr>
          <a:xfrm>
            <a:off x="720109" y="4778227"/>
            <a:ext cx="2286088" cy="182894"/>
            <a:chOff x="720050" y="3874525"/>
            <a:chExt cx="3423825" cy="490200"/>
          </a:xfrm>
        </p:grpSpPr>
        <p:sp>
          <p:nvSpPr>
            <p:cNvPr id="268" name="Google Shape;268;p18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60" r:id="rId7"/>
    <p:sldLayoutId id="2147483662" r:id="rId8"/>
    <p:sldLayoutId id="2147483664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/>
          <p:nvPr/>
        </p:nvSpPr>
        <p:spPr>
          <a:xfrm>
            <a:off x="4360500" y="540000"/>
            <a:ext cx="4063500" cy="40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ctrTitle"/>
          </p:nvPr>
        </p:nvSpPr>
        <p:spPr>
          <a:xfrm>
            <a:off x="720050" y="651451"/>
            <a:ext cx="3423900" cy="192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0" dirty="0">
                <a:solidFill>
                  <a:schemeClr val="dk1"/>
                </a:solidFill>
              </a:rPr>
              <a:t>COLOR </a:t>
            </a:r>
            <a:br>
              <a:rPr lang="en" sz="5500" dirty="0">
                <a:solidFill>
                  <a:schemeClr val="dk1"/>
                </a:solidFill>
              </a:rPr>
            </a:br>
            <a:r>
              <a:rPr lang="en" sz="5500" dirty="0">
                <a:solidFill>
                  <a:schemeClr val="dk1"/>
                </a:solidFill>
              </a:rPr>
              <a:t>CORRECTOR</a:t>
            </a:r>
            <a:endParaRPr sz="5500" dirty="0">
              <a:solidFill>
                <a:schemeClr val="dk1"/>
              </a:solidFill>
            </a:endParaRPr>
          </a:p>
        </p:txBody>
      </p:sp>
      <p:sp>
        <p:nvSpPr>
          <p:cNvPr id="387" name="Google Shape;387;p26"/>
          <p:cNvSpPr txBox="1">
            <a:spLocks noGrp="1"/>
          </p:cNvSpPr>
          <p:nvPr>
            <p:ph type="subTitle" idx="1"/>
          </p:nvPr>
        </p:nvSpPr>
        <p:spPr>
          <a:xfrm>
            <a:off x="720050" y="2733187"/>
            <a:ext cx="3423900" cy="685800"/>
          </a:xfrm>
          <a:prstGeom prst="rect">
            <a:avLst/>
          </a:prstGeom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Aplicatie  PCA pentru corectia culorilor.</a:t>
            </a:r>
            <a:endParaRPr sz="1600" dirty="0"/>
          </a:p>
        </p:txBody>
      </p:sp>
      <p:sp>
        <p:nvSpPr>
          <p:cNvPr id="388" name="Google Shape;388;p26"/>
          <p:cNvSpPr txBox="1">
            <a:spLocks noGrp="1"/>
          </p:cNvSpPr>
          <p:nvPr>
            <p:ph type="subTitle" idx="1"/>
          </p:nvPr>
        </p:nvSpPr>
        <p:spPr>
          <a:xfrm>
            <a:off x="6960900" y="219900"/>
            <a:ext cx="1463100" cy="915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321AC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389" name="Google Shape;389;p26"/>
          <p:cNvSpPr txBox="1">
            <a:spLocks noGrp="1"/>
          </p:cNvSpPr>
          <p:nvPr>
            <p:ph type="subTitle" idx="1"/>
          </p:nvPr>
        </p:nvSpPr>
        <p:spPr>
          <a:xfrm>
            <a:off x="6960900" y="4823925"/>
            <a:ext cx="1463100" cy="915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50MM F-0.95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1"/>
          </p:nvPr>
        </p:nvSpPr>
        <p:spPr>
          <a:xfrm>
            <a:off x="711775" y="219900"/>
            <a:ext cx="1463100" cy="915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DODI MIRCEA OVIDIU</a:t>
            </a:r>
            <a:endParaRPr sz="1000" b="1" dirty="0">
              <a:solidFill>
                <a:schemeClr val="dk1"/>
              </a:solidFill>
            </a:endParaRPr>
          </a:p>
        </p:txBody>
      </p:sp>
      <p:pic>
        <p:nvPicPr>
          <p:cNvPr id="391" name="Google Shape;391;p26"/>
          <p:cNvPicPr preferRelativeResize="0"/>
          <p:nvPr/>
        </p:nvPicPr>
        <p:blipFill rotWithShape="1">
          <a:blip r:embed="rId4">
            <a:alphaModFix/>
          </a:blip>
          <a:srcRect t="16666" b="16666"/>
          <a:stretch/>
        </p:blipFill>
        <p:spPr>
          <a:xfrm>
            <a:off x="4851934" y="1003434"/>
            <a:ext cx="3080700" cy="3080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92" name="Google Shape;392;p26"/>
          <p:cNvGrpSpPr/>
          <p:nvPr/>
        </p:nvGrpSpPr>
        <p:grpSpPr>
          <a:xfrm>
            <a:off x="4646849" y="2749656"/>
            <a:ext cx="3491115" cy="1564380"/>
            <a:chOff x="1446300" y="238025"/>
            <a:chExt cx="4726025" cy="2074225"/>
          </a:xfrm>
        </p:grpSpPr>
        <p:sp>
          <p:nvSpPr>
            <p:cNvPr id="393" name="Google Shape;393;p26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6"/>
          <p:cNvGrpSpPr/>
          <p:nvPr/>
        </p:nvGrpSpPr>
        <p:grpSpPr>
          <a:xfrm rot="10800000">
            <a:off x="4646550" y="821288"/>
            <a:ext cx="3491115" cy="1564380"/>
            <a:chOff x="1446300" y="238025"/>
            <a:chExt cx="4726025" cy="2074225"/>
          </a:xfrm>
        </p:grpSpPr>
        <p:sp>
          <p:nvSpPr>
            <p:cNvPr id="454" name="Google Shape;454;p26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6"/>
          <p:cNvGrpSpPr/>
          <p:nvPr/>
        </p:nvGrpSpPr>
        <p:grpSpPr>
          <a:xfrm>
            <a:off x="720050" y="3806251"/>
            <a:ext cx="3423825" cy="685790"/>
            <a:chOff x="720050" y="3874525"/>
            <a:chExt cx="3423825" cy="490200"/>
          </a:xfrm>
        </p:grpSpPr>
        <p:sp>
          <p:nvSpPr>
            <p:cNvPr id="515" name="Google Shape;515;p26"/>
            <p:cNvSpPr/>
            <p:nvPr/>
          </p:nvSpPr>
          <p:spPr>
            <a:xfrm>
              <a:off x="720050" y="4119625"/>
              <a:ext cx="855900" cy="24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1576025" y="4119625"/>
              <a:ext cx="855900" cy="24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432000" y="4119625"/>
              <a:ext cx="855900" cy="24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3287975" y="4119625"/>
              <a:ext cx="855900" cy="24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720050" y="3874525"/>
              <a:ext cx="855900" cy="245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1576025" y="3874525"/>
              <a:ext cx="855900" cy="24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432000" y="3874525"/>
              <a:ext cx="855900" cy="24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3287975" y="3874525"/>
              <a:ext cx="855900" cy="24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8" name="Google Shape;1118;p42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9" name="Google Shape;1119;p42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CCCA6-CC47-7CC0-2510-9341AE5AC5A5}"/>
              </a:ext>
            </a:extLst>
          </p:cNvPr>
          <p:cNvSpPr txBox="1"/>
          <p:nvPr/>
        </p:nvSpPr>
        <p:spPr>
          <a:xfrm>
            <a:off x="812800" y="609600"/>
            <a:ext cx="802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chemeClr val="tx1"/>
                </a:solidFill>
                <a:effectLst/>
                <a:latin typeface="Anaheim" panose="020B0604020202020204" charset="0"/>
              </a:rPr>
              <a:t>Martin Scorsese:</a:t>
            </a:r>
            <a:r>
              <a:rPr lang="en-US" i="1" dirty="0">
                <a:solidFill>
                  <a:schemeClr val="tx1"/>
                </a:solidFill>
                <a:latin typeface="Anaheim" panose="020B0604020202020204" charset="0"/>
              </a:rPr>
              <a:t> </a:t>
            </a:r>
            <a:r>
              <a:rPr lang="en-US" b="0" i="1" dirty="0">
                <a:solidFill>
                  <a:schemeClr val="tx1"/>
                </a:solidFill>
                <a:effectLst/>
                <a:latin typeface="Anaheim" panose="020B0604020202020204" charset="0"/>
              </a:rPr>
              <a:t>"Colors, like features, follow the changes of the emotions."</a:t>
            </a:r>
          </a:p>
          <a:p>
            <a:pPr algn="l"/>
            <a:r>
              <a:rPr lang="en-US" b="1" i="1" dirty="0">
                <a:solidFill>
                  <a:schemeClr val="tx1"/>
                </a:solidFill>
                <a:latin typeface="Anaheim" panose="020B0604020202020204" charset="0"/>
              </a:rPr>
              <a:t>Dario </a:t>
            </a:r>
            <a:r>
              <a:rPr lang="en-US" b="1" i="1" dirty="0" err="1">
                <a:solidFill>
                  <a:schemeClr val="tx1"/>
                </a:solidFill>
                <a:latin typeface="Anaheim" panose="020B0604020202020204" charset="0"/>
              </a:rPr>
              <a:t>Argento</a:t>
            </a:r>
            <a:r>
              <a:rPr lang="en-US" b="1" i="1" dirty="0">
                <a:solidFill>
                  <a:schemeClr val="tx1"/>
                </a:solidFill>
                <a:latin typeface="Anaheim" panose="020B0604020202020204" charset="0"/>
              </a:rPr>
              <a:t>:</a:t>
            </a:r>
            <a:r>
              <a:rPr lang="en-US" i="1" dirty="0">
                <a:solidFill>
                  <a:schemeClr val="tx1"/>
                </a:solidFill>
                <a:latin typeface="Anaheim" panose="020B0604020202020204" charset="0"/>
              </a:rPr>
              <a:t> "Color is like music. It uses a shorter way to get to our senses, to awaken our emotions."</a:t>
            </a:r>
          </a:p>
          <a:p>
            <a:pPr algn="l"/>
            <a:r>
              <a:rPr lang="en-US" b="1" i="1" dirty="0">
                <a:solidFill>
                  <a:schemeClr val="tx1"/>
                </a:solidFill>
                <a:effectLst/>
                <a:latin typeface="Anaheim" panose="020B0604020202020204" charset="0"/>
              </a:rPr>
              <a:t>Guillermo del Toro:</a:t>
            </a:r>
            <a:r>
              <a:rPr lang="en-US" i="1" dirty="0">
                <a:solidFill>
                  <a:schemeClr val="tx1"/>
                </a:solidFill>
                <a:latin typeface="Anaheim" panose="020B0604020202020204" charset="0"/>
              </a:rPr>
              <a:t> </a:t>
            </a:r>
            <a:r>
              <a:rPr lang="en-US" b="0" i="1" dirty="0">
                <a:solidFill>
                  <a:schemeClr val="tx1"/>
                </a:solidFill>
                <a:effectLst/>
                <a:latin typeface="Anaheim" panose="020B0604020202020204" charset="0"/>
              </a:rPr>
              <a:t>"Color is a very, very strong tool in a movie. I feel that color is an emotional thing in a way that goes beyond even the storytelling itself."</a:t>
            </a:r>
          </a:p>
          <a:p>
            <a:endParaRPr lang="en-US" i="1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  <p:pic>
        <p:nvPicPr>
          <p:cNvPr id="8" name="Picture 7" descr="A person in a brown jacket&#10;&#10;Description automatically generated">
            <a:extLst>
              <a:ext uri="{FF2B5EF4-FFF2-40B4-BE49-F238E27FC236}">
                <a16:creationId xmlns:a16="http://schemas.microsoft.com/office/drawing/2014/main" id="{CDA20483-86FD-E0B5-16D6-D638FC92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779151"/>
            <a:ext cx="3359125" cy="1825153"/>
          </a:xfrm>
          <a:prstGeom prst="rect">
            <a:avLst/>
          </a:prstGeom>
        </p:spPr>
      </p:pic>
      <p:pic>
        <p:nvPicPr>
          <p:cNvPr id="10" name="Picture 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3FB27426-7463-4C81-99E0-EA5258475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075" b="7187"/>
          <a:stretch/>
        </p:blipFill>
        <p:spPr>
          <a:xfrm>
            <a:off x="779060" y="3772519"/>
            <a:ext cx="3392865" cy="578614"/>
          </a:xfrm>
          <a:prstGeom prst="rect">
            <a:avLst/>
          </a:prstGeom>
        </p:spPr>
      </p:pic>
      <p:pic>
        <p:nvPicPr>
          <p:cNvPr id="12" name="Picture 11" descr="A person standing in a ruined city&#10;&#10;Description automatically generated">
            <a:extLst>
              <a:ext uri="{FF2B5EF4-FFF2-40B4-BE49-F238E27FC236}">
                <a16:creationId xmlns:a16="http://schemas.microsoft.com/office/drawing/2014/main" id="{E6013FC0-87B1-CE71-7282-F9BA85B4D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890" y="1779151"/>
            <a:ext cx="3454110" cy="1855746"/>
          </a:xfrm>
          <a:prstGeom prst="rect">
            <a:avLst/>
          </a:prstGeom>
        </p:spPr>
      </p:pic>
      <p:pic>
        <p:nvPicPr>
          <p:cNvPr id="14" name="Picture 13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A0906EAC-A3F0-3A82-D9DD-C23B78957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029" b="7127"/>
          <a:stretch/>
        </p:blipFill>
        <p:spPr>
          <a:xfrm>
            <a:off x="4969890" y="3762075"/>
            <a:ext cx="3454110" cy="5890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26277C-4559-279E-484A-B291E9103EF7}"/>
              </a:ext>
            </a:extLst>
          </p:cNvPr>
          <p:cNvSpPr txBox="1"/>
          <p:nvPr/>
        </p:nvSpPr>
        <p:spPr>
          <a:xfrm>
            <a:off x="2844800" y="4351133"/>
            <a:ext cx="383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Pianist, 2002 – </a:t>
            </a:r>
            <a:r>
              <a:rPr lang="en-US" dirty="0" err="1"/>
              <a:t>Rolan</a:t>
            </a:r>
            <a:r>
              <a:rPr lang="en-US" dirty="0"/>
              <a:t> Polanski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>
            <a:spLocks noGrp="1"/>
          </p:cNvSpPr>
          <p:nvPr>
            <p:ph type="title"/>
          </p:nvPr>
        </p:nvSpPr>
        <p:spPr>
          <a:xfrm>
            <a:off x="711076" y="2032473"/>
            <a:ext cx="3200400" cy="16458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MATEMATIC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1"/>
          </p:nvPr>
        </p:nvSpPr>
        <p:spPr>
          <a:xfrm>
            <a:off x="711076" y="3822462"/>
            <a:ext cx="3200400" cy="6402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Exemplificat</a:t>
            </a:r>
            <a:r>
              <a:rPr lang="en-US" dirty="0"/>
              <a:t> pe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Lenei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title" idx="2"/>
          </p:nvPr>
        </p:nvSpPr>
        <p:spPr>
          <a:xfrm>
            <a:off x="711775" y="589513"/>
            <a:ext cx="1463100" cy="15399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9" name="Google Shape;559;p29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0" name="Google Shape;560;p29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MODEL</a:t>
            </a:r>
          </a:p>
        </p:txBody>
      </p:sp>
      <p:sp>
        <p:nvSpPr>
          <p:cNvPr id="561" name="Google Shape;561;p29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4181635" y="435581"/>
            <a:ext cx="4063500" cy="40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4" name="Google Shape;564;p29"/>
          <p:cNvGrpSpPr/>
          <p:nvPr/>
        </p:nvGrpSpPr>
        <p:grpSpPr>
          <a:xfrm>
            <a:off x="4527783" y="2659654"/>
            <a:ext cx="3491115" cy="1564380"/>
            <a:chOff x="1446300" y="238025"/>
            <a:chExt cx="4726025" cy="2074225"/>
          </a:xfrm>
        </p:grpSpPr>
        <p:sp>
          <p:nvSpPr>
            <p:cNvPr id="565" name="Google Shape;565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9"/>
          <p:cNvGrpSpPr/>
          <p:nvPr/>
        </p:nvGrpSpPr>
        <p:grpSpPr>
          <a:xfrm rot="10800000">
            <a:off x="4502888" y="583443"/>
            <a:ext cx="3491115" cy="1564380"/>
            <a:chOff x="1446300" y="238025"/>
            <a:chExt cx="4726025" cy="2074225"/>
          </a:xfrm>
        </p:grpSpPr>
        <p:sp>
          <p:nvSpPr>
            <p:cNvPr id="626" name="Google Shape;626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10E6386-5EA7-9EDE-A111-7E26E0D18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759417" y="891427"/>
            <a:ext cx="3042303" cy="3042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738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92;p30">
            <a:extLst>
              <a:ext uri="{FF2B5EF4-FFF2-40B4-BE49-F238E27FC236}">
                <a16:creationId xmlns:a16="http://schemas.microsoft.com/office/drawing/2014/main" id="{11365736-0ECB-5D4E-1210-7307E96EFE85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FACTORI DE SCALARE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C01FD-0586-9D1D-E608-E7330865D300}"/>
              </a:ext>
            </a:extLst>
          </p:cNvPr>
          <p:cNvSpPr txBox="1"/>
          <p:nvPr/>
        </p:nvSpPr>
        <p:spPr>
          <a:xfrm>
            <a:off x="732274" y="4253345"/>
            <a:ext cx="767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aheim" panose="020B0604020202020204" charset="0"/>
              </a:rPr>
              <a:t>Aceasta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este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functia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ce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determina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factorii</a:t>
            </a:r>
            <a:r>
              <a:rPr lang="en-US" dirty="0">
                <a:latin typeface="Anaheim" panose="020B0604020202020204" charset="0"/>
              </a:rPr>
              <a:t> de </a:t>
            </a:r>
            <a:r>
              <a:rPr lang="en-US" dirty="0" err="1">
                <a:latin typeface="Anaheim" panose="020B0604020202020204" charset="0"/>
              </a:rPr>
              <a:t>scalare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pentru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fiecare</a:t>
            </a:r>
            <a:r>
              <a:rPr lang="en-US" dirty="0">
                <a:latin typeface="Anaheim" panose="020B0604020202020204" charset="0"/>
              </a:rPr>
              <a:t> canal, </a:t>
            </a:r>
            <a:r>
              <a:rPr lang="en-US" dirty="0" err="1">
                <a:latin typeface="Anaheim" panose="020B0604020202020204" charset="0"/>
              </a:rPr>
              <a:t>si</a:t>
            </a:r>
            <a:r>
              <a:rPr lang="en-US" dirty="0">
                <a:latin typeface="Anaheim" panose="020B0604020202020204" charset="0"/>
              </a:rPr>
              <a:t> desi nu </a:t>
            </a:r>
            <a:r>
              <a:rPr lang="en-US" dirty="0" err="1">
                <a:latin typeface="Anaheim" panose="020B0604020202020204" charset="0"/>
              </a:rPr>
              <a:t>este</a:t>
            </a:r>
            <a:r>
              <a:rPr lang="en-US" dirty="0">
                <a:latin typeface="Anaheim" panose="020B0604020202020204" charset="0"/>
              </a:rPr>
              <a:t> “</a:t>
            </a:r>
            <a:r>
              <a:rPr lang="en-US" dirty="0" err="1">
                <a:latin typeface="Anaheim" panose="020B0604020202020204" charset="0"/>
              </a:rPr>
              <a:t>actorul</a:t>
            </a:r>
            <a:r>
              <a:rPr lang="en-US" dirty="0">
                <a:latin typeface="Anaheim" panose="020B0604020202020204" charset="0"/>
              </a:rPr>
              <a:t>” principal in </a:t>
            </a:r>
            <a:r>
              <a:rPr lang="en-US" dirty="0" err="1">
                <a:latin typeface="Anaheim" panose="020B0604020202020204" charset="0"/>
              </a:rPr>
              <a:t>acest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algoritm</a:t>
            </a:r>
            <a:r>
              <a:rPr lang="en-US" dirty="0">
                <a:latin typeface="Anaheim" panose="020B0604020202020204" charset="0"/>
              </a:rPr>
              <a:t>, </a:t>
            </a:r>
            <a:r>
              <a:rPr lang="en-US" dirty="0" err="1">
                <a:latin typeface="Anaheim" panose="020B0604020202020204" charset="0"/>
              </a:rPr>
              <a:t>cei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trei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factori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produc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variatii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semnificative</a:t>
            </a:r>
            <a:r>
              <a:rPr lang="en-US" dirty="0">
                <a:latin typeface="Anaheim" panose="020B0604020202020204" charset="0"/>
              </a:rPr>
              <a:t> in </a:t>
            </a:r>
            <a:r>
              <a:rPr lang="en-US" dirty="0" err="1">
                <a:latin typeface="Anaheim" panose="020B0604020202020204" charset="0"/>
              </a:rPr>
              <a:t>contraste</a:t>
            </a:r>
            <a:r>
              <a:rPr lang="en-US" dirty="0">
                <a:latin typeface="Anaheim" panose="020B0604020202020204" charset="0"/>
              </a:rPr>
              <a:t>.</a:t>
            </a:r>
          </a:p>
        </p:txBody>
      </p:sp>
      <p:pic>
        <p:nvPicPr>
          <p:cNvPr id="24" name="Picture 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B3278D-0CDE-CA81-7681-A67EA487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41" y="447436"/>
            <a:ext cx="7068118" cy="38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9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92;p30">
            <a:extLst>
              <a:ext uri="{FF2B5EF4-FFF2-40B4-BE49-F238E27FC236}">
                <a16:creationId xmlns:a16="http://schemas.microsoft.com/office/drawing/2014/main" id="{11365736-0ECB-5D4E-1210-7307E96EFE85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FACTORI DE SCALARE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C01FD-0586-9D1D-E608-E7330865D300}"/>
              </a:ext>
            </a:extLst>
          </p:cNvPr>
          <p:cNvSpPr txBox="1"/>
          <p:nvPr/>
        </p:nvSpPr>
        <p:spPr>
          <a:xfrm>
            <a:off x="732274" y="4253345"/>
            <a:ext cx="767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aheim" panose="020B0604020202020204" charset="0"/>
              </a:rPr>
              <a:t>Aceasta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este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functia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ce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determina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factorii</a:t>
            </a:r>
            <a:r>
              <a:rPr lang="en-US" dirty="0">
                <a:latin typeface="Anaheim" panose="020B0604020202020204" charset="0"/>
              </a:rPr>
              <a:t> de </a:t>
            </a:r>
            <a:r>
              <a:rPr lang="en-US" dirty="0" err="1">
                <a:latin typeface="Anaheim" panose="020B0604020202020204" charset="0"/>
              </a:rPr>
              <a:t>scalare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pentru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fiecare</a:t>
            </a:r>
            <a:r>
              <a:rPr lang="en-US" dirty="0">
                <a:latin typeface="Anaheim" panose="020B0604020202020204" charset="0"/>
              </a:rPr>
              <a:t> canal, </a:t>
            </a:r>
            <a:r>
              <a:rPr lang="en-US" dirty="0" err="1">
                <a:latin typeface="Anaheim" panose="020B0604020202020204" charset="0"/>
              </a:rPr>
              <a:t>si</a:t>
            </a:r>
            <a:r>
              <a:rPr lang="en-US" dirty="0">
                <a:latin typeface="Anaheim" panose="020B0604020202020204" charset="0"/>
              </a:rPr>
              <a:t> desi nu </a:t>
            </a:r>
            <a:r>
              <a:rPr lang="en-US" dirty="0" err="1">
                <a:latin typeface="Anaheim" panose="020B0604020202020204" charset="0"/>
              </a:rPr>
              <a:t>este</a:t>
            </a:r>
            <a:r>
              <a:rPr lang="en-US" dirty="0">
                <a:latin typeface="Anaheim" panose="020B0604020202020204" charset="0"/>
              </a:rPr>
              <a:t> “</a:t>
            </a:r>
            <a:r>
              <a:rPr lang="en-US" dirty="0" err="1">
                <a:latin typeface="Anaheim" panose="020B0604020202020204" charset="0"/>
              </a:rPr>
              <a:t>actorul</a:t>
            </a:r>
            <a:r>
              <a:rPr lang="en-US" dirty="0">
                <a:latin typeface="Anaheim" panose="020B0604020202020204" charset="0"/>
              </a:rPr>
              <a:t>” principal in </a:t>
            </a:r>
            <a:r>
              <a:rPr lang="en-US" dirty="0" err="1">
                <a:latin typeface="Anaheim" panose="020B0604020202020204" charset="0"/>
              </a:rPr>
              <a:t>acest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algoritm</a:t>
            </a:r>
            <a:r>
              <a:rPr lang="en-US" dirty="0">
                <a:latin typeface="Anaheim" panose="020B0604020202020204" charset="0"/>
              </a:rPr>
              <a:t>, </a:t>
            </a:r>
            <a:r>
              <a:rPr lang="en-US" dirty="0" err="1">
                <a:latin typeface="Anaheim" panose="020B0604020202020204" charset="0"/>
              </a:rPr>
              <a:t>cei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trei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factori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produc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variatii</a:t>
            </a:r>
            <a:r>
              <a:rPr lang="en-US" dirty="0">
                <a:latin typeface="Anaheim" panose="020B0604020202020204" charset="0"/>
              </a:rPr>
              <a:t> </a:t>
            </a:r>
            <a:r>
              <a:rPr lang="en-US" dirty="0" err="1">
                <a:latin typeface="Anaheim" panose="020B0604020202020204" charset="0"/>
              </a:rPr>
              <a:t>semnificative</a:t>
            </a:r>
            <a:r>
              <a:rPr lang="en-US" dirty="0">
                <a:latin typeface="Anaheim" panose="020B0604020202020204" charset="0"/>
              </a:rPr>
              <a:t> in </a:t>
            </a:r>
            <a:r>
              <a:rPr lang="en-US" dirty="0" err="1">
                <a:latin typeface="Anaheim" panose="020B0604020202020204" charset="0"/>
              </a:rPr>
              <a:t>balansurile</a:t>
            </a:r>
            <a:r>
              <a:rPr lang="en-US" dirty="0">
                <a:latin typeface="Anaheim" panose="020B0604020202020204" charset="0"/>
              </a:rPr>
              <a:t> de </a:t>
            </a:r>
            <a:r>
              <a:rPr lang="en-US" dirty="0" err="1">
                <a:latin typeface="Anaheim" panose="020B0604020202020204" charset="0"/>
              </a:rPr>
              <a:t>culoare</a:t>
            </a:r>
            <a:r>
              <a:rPr lang="en-US" dirty="0">
                <a:latin typeface="Anaheim" panose="020B0604020202020204" charset="0"/>
              </a:rPr>
              <a:t>.</a:t>
            </a:r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389B686-0D19-D409-6F9D-A043B76F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03" y="491837"/>
            <a:ext cx="6351394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6CCAB4-86BF-1983-5138-C8FB016EA4D2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022763" y="496066"/>
            <a:ext cx="6393011" cy="457200"/>
          </a:xfrm>
        </p:spPr>
        <p:txBody>
          <a:bodyPr/>
          <a:lstStyle/>
          <a:p>
            <a:r>
              <a:rPr lang="en-US" sz="2400" dirty="0" err="1">
                <a:latin typeface="Anaheim" panose="020B0604020202020204" charset="0"/>
              </a:rPr>
              <a:t>Factorii</a:t>
            </a:r>
            <a:r>
              <a:rPr lang="en-US" sz="2400" dirty="0">
                <a:latin typeface="Anaheim" panose="020B0604020202020204" charset="0"/>
              </a:rPr>
              <a:t> de </a:t>
            </a:r>
            <a:r>
              <a:rPr lang="en-US" sz="2400" dirty="0" err="1">
                <a:latin typeface="Anaheim" panose="020B0604020202020204" charset="0"/>
              </a:rPr>
              <a:t>scalare</a:t>
            </a:r>
            <a:r>
              <a:rPr lang="en-US" sz="2400" dirty="0">
                <a:latin typeface="Anaheim" panose="020B0604020202020204" charset="0"/>
              </a:rPr>
              <a:t> </a:t>
            </a:r>
            <a:r>
              <a:rPr lang="en-US" sz="2400" dirty="0" err="1">
                <a:latin typeface="Anaheim" panose="020B0604020202020204" charset="0"/>
              </a:rPr>
              <a:t>specifici</a:t>
            </a:r>
            <a:r>
              <a:rPr lang="en-US" sz="2400" dirty="0">
                <a:latin typeface="Anaheim" panose="020B0604020202020204" charset="0"/>
              </a:rPr>
              <a:t> </a:t>
            </a:r>
            <a:r>
              <a:rPr lang="en-US" sz="2400" dirty="0" err="1">
                <a:latin typeface="Anaheim" panose="020B0604020202020204" charset="0"/>
              </a:rPr>
              <a:t>imaginii</a:t>
            </a:r>
            <a:r>
              <a:rPr lang="en-US" sz="2400" dirty="0">
                <a:latin typeface="Anaheim" panose="020B0604020202020204" charset="0"/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2B895-A1D3-C5D7-4794-E6415DF2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45" y="1004226"/>
            <a:ext cx="5784909" cy="3135048"/>
          </a:xfrm>
          <a:prstGeom prst="rect">
            <a:avLst/>
          </a:prstGeom>
        </p:spPr>
      </p:pic>
      <p:sp>
        <p:nvSpPr>
          <p:cNvPr id="13" name="Google Shape;692;p30">
            <a:extLst>
              <a:ext uri="{FF2B5EF4-FFF2-40B4-BE49-F238E27FC236}">
                <a16:creationId xmlns:a16="http://schemas.microsoft.com/office/drawing/2014/main" id="{84A5835C-13C0-95D1-8AB1-7C9AAD8AF46E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REZULTATELE PCA</a:t>
            </a:r>
          </a:p>
        </p:txBody>
      </p:sp>
    </p:spTree>
    <p:extLst>
      <p:ext uri="{BB962C8B-B14F-4D97-AF65-F5344CB8AC3E}">
        <p14:creationId xmlns:p14="http://schemas.microsoft.com/office/powerpoint/2010/main" val="100083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29C440-2FC6-2E63-5676-C341E172D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Google Shape;692;p30">
            <a:extLst>
              <a:ext uri="{FF2B5EF4-FFF2-40B4-BE49-F238E27FC236}">
                <a16:creationId xmlns:a16="http://schemas.microsoft.com/office/drawing/2014/main" id="{3BD5CAB0-D4A5-67C6-588B-35726E69B5A0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FUNCTIA DE CORECTIE</a:t>
            </a: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B58EA33-D024-0301-4AD2-2D685832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15" y="469700"/>
            <a:ext cx="6174770" cy="42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1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29C440-2FC6-2E63-5676-C341E172D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Google Shape;692;p30">
            <a:extLst>
              <a:ext uri="{FF2B5EF4-FFF2-40B4-BE49-F238E27FC236}">
                <a16:creationId xmlns:a16="http://schemas.microsoft.com/office/drawing/2014/main" id="{3BD5CAB0-D4A5-67C6-588B-35726E69B5A0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FUNCTIA DE CORECTIE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66BE5F-8612-C56C-7A44-7FBDF095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4" y="482650"/>
            <a:ext cx="6407051" cy="41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2"/>
          <p:cNvSpPr txBox="1">
            <a:spLocks noGrp="1"/>
          </p:cNvSpPr>
          <p:nvPr>
            <p:ph type="subTitle" idx="1"/>
          </p:nvPr>
        </p:nvSpPr>
        <p:spPr>
          <a:xfrm>
            <a:off x="711774" y="3763844"/>
            <a:ext cx="2911191" cy="326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originala</a:t>
            </a:r>
            <a:endParaRPr lang="en-US" dirty="0"/>
          </a:p>
        </p:txBody>
      </p:sp>
      <p:sp>
        <p:nvSpPr>
          <p:cNvPr id="777" name="Google Shape;777;p32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8" name="Google Shape;778;p32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BEFORE &amp; AFTER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1" name="Google Shape;791;p32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F2634F02-0A7D-6015-CA45-0B57B335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74" y="596856"/>
            <a:ext cx="3138662" cy="3138662"/>
          </a:xfrm>
          <a:prstGeom prst="rect">
            <a:avLst/>
          </a:prstGeom>
        </p:spPr>
      </p:pic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9771A50C-661A-7930-3282-026200EEE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833" y="596856"/>
            <a:ext cx="3138662" cy="3138662"/>
          </a:xfrm>
          <a:prstGeom prst="rect">
            <a:avLst/>
          </a:prstGeom>
        </p:spPr>
      </p:pic>
      <p:sp>
        <p:nvSpPr>
          <p:cNvPr id="6" name="Google Shape;772;p32">
            <a:extLst>
              <a:ext uri="{FF2B5EF4-FFF2-40B4-BE49-F238E27FC236}">
                <a16:creationId xmlns:a16="http://schemas.microsoft.com/office/drawing/2014/main" id="{2947E2ED-CCC7-D67A-7FE1-93CFD4C7091A}"/>
              </a:ext>
            </a:extLst>
          </p:cNvPr>
          <p:cNvSpPr txBox="1">
            <a:spLocks/>
          </p:cNvSpPr>
          <p:nvPr/>
        </p:nvSpPr>
        <p:spPr>
          <a:xfrm>
            <a:off x="5505304" y="3756917"/>
            <a:ext cx="2911191" cy="32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procesata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E44DE7F-6906-4B21-50C8-59B3FBC69AE7}"/>
              </a:ext>
            </a:extLst>
          </p:cNvPr>
          <p:cNvSpPr/>
          <p:nvPr/>
        </p:nvSpPr>
        <p:spPr>
          <a:xfrm>
            <a:off x="4087091" y="2265218"/>
            <a:ext cx="969818" cy="180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A0CFA-051C-6E57-D435-6EB580D143C0}"/>
              </a:ext>
            </a:extLst>
          </p:cNvPr>
          <p:cNvSpPr txBox="1"/>
          <p:nvPr/>
        </p:nvSpPr>
        <p:spPr>
          <a:xfrm>
            <a:off x="711774" y="4202583"/>
            <a:ext cx="804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aheim" panose="020B0604020202020204" charset="0"/>
              </a:rPr>
              <a:t>La prima </a:t>
            </a:r>
            <a:r>
              <a:rPr lang="en-US" sz="1200" dirty="0" err="1">
                <a:latin typeface="Anaheim" panose="020B0604020202020204" charset="0"/>
              </a:rPr>
              <a:t>vedere</a:t>
            </a:r>
            <a:r>
              <a:rPr lang="en-US" sz="1200" dirty="0">
                <a:latin typeface="Anaheim" panose="020B0604020202020204" charset="0"/>
              </a:rPr>
              <a:t>, </a:t>
            </a:r>
            <a:r>
              <a:rPr lang="en-US" sz="1200" dirty="0" err="1">
                <a:latin typeface="Anaheim" panose="020B0604020202020204" charset="0"/>
              </a:rPr>
              <a:t>diferentele</a:t>
            </a:r>
            <a:r>
              <a:rPr lang="en-US" sz="1200" dirty="0">
                <a:latin typeface="Anaheim" panose="020B0604020202020204" charset="0"/>
              </a:rPr>
              <a:t> sunt fine, </a:t>
            </a:r>
            <a:r>
              <a:rPr lang="en-US" sz="1200" dirty="0" err="1">
                <a:latin typeface="Anaheim" panose="020B0604020202020204" charset="0"/>
              </a:rPr>
              <a:t>dar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imaginea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capata</a:t>
            </a:r>
            <a:r>
              <a:rPr lang="en-US" sz="1200" dirty="0">
                <a:latin typeface="Anaheim" panose="020B0604020202020204" charset="0"/>
              </a:rPr>
              <a:t> o </a:t>
            </a:r>
            <a:r>
              <a:rPr lang="en-US" sz="1200" dirty="0" err="1">
                <a:latin typeface="Anaheim" panose="020B0604020202020204" charset="0"/>
              </a:rPr>
              <a:t>vibranta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mai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naturala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si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variatia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culorilor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este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mai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fireasca</a:t>
            </a:r>
            <a:r>
              <a:rPr lang="en-US" sz="1200" dirty="0">
                <a:latin typeface="Anaheim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50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64B8787-E809-0687-ABF5-9858831C4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168" y="1844924"/>
            <a:ext cx="2494061" cy="264394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FD3873-87E4-2761-362C-289C49A2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8" y="487179"/>
            <a:ext cx="4001693" cy="40016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FA7915-8890-F214-6508-A94A31BBAC54}"/>
              </a:ext>
            </a:extLst>
          </p:cNvPr>
          <p:cNvSpPr txBox="1"/>
          <p:nvPr/>
        </p:nvSpPr>
        <p:spPr>
          <a:xfrm>
            <a:off x="4946072" y="2752397"/>
            <a:ext cx="340821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naheim" panose="020B0604020202020204" charset="0"/>
              </a:rPr>
              <a:t>Zone:</a:t>
            </a:r>
          </a:p>
          <a:p>
            <a:r>
              <a:rPr lang="en-US" sz="1200" dirty="0">
                <a:latin typeface="Anaheim" panose="020B0604020202020204" charset="0"/>
              </a:rPr>
              <a:t>- 0 – 50: Blacks</a:t>
            </a:r>
          </a:p>
          <a:p>
            <a:r>
              <a:rPr lang="en-US" sz="1200" dirty="0">
                <a:latin typeface="Anaheim" panose="020B0604020202020204" charset="0"/>
              </a:rPr>
              <a:t>- 50 – 100: Shadows</a:t>
            </a:r>
          </a:p>
          <a:p>
            <a:r>
              <a:rPr lang="en-US" sz="1200" dirty="0">
                <a:latin typeface="Anaheim" panose="020B0604020202020204" charset="0"/>
              </a:rPr>
              <a:t>- 100 – 150: Exposure</a:t>
            </a:r>
          </a:p>
          <a:p>
            <a:r>
              <a:rPr lang="en-US" sz="1200" dirty="0">
                <a:latin typeface="Anaheim" panose="020B0604020202020204" charset="0"/>
              </a:rPr>
              <a:t>- 150 – 200: Highlights</a:t>
            </a:r>
          </a:p>
          <a:p>
            <a:r>
              <a:rPr lang="en-US" sz="1200" dirty="0">
                <a:latin typeface="Anaheim" panose="020B0604020202020204" charset="0"/>
              </a:rPr>
              <a:t>- 200 – 256 : Whites</a:t>
            </a:r>
          </a:p>
          <a:p>
            <a:r>
              <a:rPr lang="en-US" sz="1200" dirty="0" err="1">
                <a:latin typeface="Anaheim" panose="020B0604020202020204" charset="0"/>
              </a:rPr>
              <a:t>Acestea</a:t>
            </a:r>
            <a:r>
              <a:rPr lang="en-US" sz="1200" dirty="0">
                <a:latin typeface="Anaheim" panose="020B0604020202020204" charset="0"/>
              </a:rPr>
              <a:t> sunt </a:t>
            </a:r>
            <a:r>
              <a:rPr lang="en-US" sz="1200" dirty="0" err="1">
                <a:latin typeface="Anaheim" panose="020B0604020202020204" charset="0"/>
              </a:rPr>
              <a:t>intervalele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conventionale</a:t>
            </a:r>
            <a:r>
              <a:rPr lang="en-US" sz="1200" dirty="0">
                <a:latin typeface="Anaheim" panose="020B0604020202020204" charset="0"/>
              </a:rPr>
              <a:t>, care la </a:t>
            </a:r>
            <a:r>
              <a:rPr lang="en-US" sz="1200" dirty="0" err="1">
                <a:latin typeface="Anaheim" panose="020B0604020202020204" charset="0"/>
              </a:rPr>
              <a:t>randul</a:t>
            </a:r>
            <a:r>
              <a:rPr lang="en-US" sz="1200" dirty="0">
                <a:latin typeface="Anaheim" panose="020B0604020202020204" charset="0"/>
              </a:rPr>
              <a:t> lor sunt </a:t>
            </a:r>
            <a:r>
              <a:rPr lang="en-US" sz="1200" dirty="0" err="1">
                <a:latin typeface="Anaheim" panose="020B0604020202020204" charset="0"/>
              </a:rPr>
              <a:t>impartite</a:t>
            </a:r>
            <a:r>
              <a:rPr lang="en-US" sz="1200" dirty="0">
                <a:latin typeface="Anaheim" panose="020B0604020202020204" charset="0"/>
              </a:rPr>
              <a:t> in </a:t>
            </a:r>
            <a:r>
              <a:rPr lang="en-US" sz="1200" dirty="0" err="1">
                <a:latin typeface="Anaheim" panose="020B0604020202020204" charset="0"/>
              </a:rPr>
              <a:t>alte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intervale</a:t>
            </a:r>
            <a:r>
              <a:rPr lang="en-US" sz="1200" dirty="0">
                <a:latin typeface="Anaheim" panose="020B0604020202020204" charset="0"/>
              </a:rPr>
              <a:t> (undertones, midtones etc.)</a:t>
            </a:r>
          </a:p>
          <a:p>
            <a:endParaRPr lang="en-US" dirty="0">
              <a:latin typeface="Anaheim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AF6CD5-F1CE-39FB-6B53-B2DA9DB98D17}"/>
              </a:ext>
            </a:extLst>
          </p:cNvPr>
          <p:cNvSpPr txBox="1"/>
          <p:nvPr/>
        </p:nvSpPr>
        <p:spPr>
          <a:xfrm>
            <a:off x="4946072" y="487179"/>
            <a:ext cx="31449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Anaheim" panose="020B0604020202020204" charset="0"/>
            </a:endParaRPr>
          </a:p>
          <a:p>
            <a:r>
              <a:rPr lang="en-US" sz="1200" dirty="0" err="1">
                <a:latin typeface="Anaheim" panose="020B0604020202020204" charset="0"/>
              </a:rPr>
              <a:t>Printre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cele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mai</a:t>
            </a:r>
            <a:r>
              <a:rPr lang="en-US" sz="1200" dirty="0">
                <a:latin typeface="Anaheim" panose="020B0604020202020204" charset="0"/>
              </a:rPr>
              <a:t> utile tool-</a:t>
            </a:r>
            <a:r>
              <a:rPr lang="en-US" sz="1200" dirty="0" err="1">
                <a:latin typeface="Anaheim" panose="020B0604020202020204" charset="0"/>
              </a:rPr>
              <a:t>uri</a:t>
            </a:r>
            <a:r>
              <a:rPr lang="en-US" sz="1200" dirty="0">
                <a:latin typeface="Anaheim" panose="020B0604020202020204" charset="0"/>
              </a:rPr>
              <a:t> in </a:t>
            </a:r>
            <a:r>
              <a:rPr lang="en-US" sz="1200" dirty="0" err="1">
                <a:latin typeface="Anaheim" panose="020B0604020202020204" charset="0"/>
              </a:rPr>
              <a:t>programele</a:t>
            </a:r>
            <a:r>
              <a:rPr lang="en-US" sz="1200" dirty="0">
                <a:latin typeface="Anaheim" panose="020B0604020202020204" charset="0"/>
              </a:rPr>
              <a:t> de </a:t>
            </a:r>
            <a:r>
              <a:rPr lang="en-US" sz="1200" dirty="0" err="1">
                <a:latin typeface="Anaheim" panose="020B0604020202020204" charset="0"/>
              </a:rPr>
              <a:t>editare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foto</a:t>
            </a:r>
            <a:r>
              <a:rPr lang="en-US" sz="1200" dirty="0">
                <a:latin typeface="Anaheim" panose="020B0604020202020204" charset="0"/>
              </a:rPr>
              <a:t>/video (PS, AI, LR, AE, Vegas Pro, Davinci etc.), sunt </a:t>
            </a:r>
            <a:r>
              <a:rPr lang="en-US" sz="1200" dirty="0" err="1">
                <a:latin typeface="Anaheim" panose="020B0604020202020204" charset="0"/>
              </a:rPr>
              <a:t>histogramele</a:t>
            </a:r>
            <a:r>
              <a:rPr lang="en-US" sz="1200" dirty="0">
                <a:latin typeface="Anaheim" panose="020B0604020202020204" charset="0"/>
              </a:rPr>
              <a:t>, pe care le </a:t>
            </a:r>
            <a:r>
              <a:rPr lang="en-US" sz="1200" dirty="0" err="1">
                <a:latin typeface="Anaheim" panose="020B0604020202020204" charset="0"/>
              </a:rPr>
              <a:t>vom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folosi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pentru</a:t>
            </a:r>
            <a:r>
              <a:rPr lang="en-US" sz="1200" dirty="0">
                <a:latin typeface="Anaheim" panose="020B0604020202020204" charset="0"/>
              </a:rPr>
              <a:t> a </a:t>
            </a:r>
            <a:r>
              <a:rPr lang="en-US" sz="1200" dirty="0" err="1">
                <a:latin typeface="Anaheim" panose="020B0604020202020204" charset="0"/>
              </a:rPr>
              <a:t>vedea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clar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diferentele</a:t>
            </a:r>
            <a:r>
              <a:rPr lang="en-US" sz="1200" dirty="0">
                <a:latin typeface="Anaheim" panose="020B0604020202020204" charset="0"/>
              </a:rPr>
              <a:t>.</a:t>
            </a:r>
          </a:p>
          <a:p>
            <a:endParaRPr lang="en-US" sz="1200" dirty="0">
              <a:latin typeface="Anaheim" panose="020B0604020202020204" charset="0"/>
            </a:endParaRPr>
          </a:p>
          <a:p>
            <a:r>
              <a:rPr lang="en-US" sz="1200" dirty="0">
                <a:latin typeface="Anaheim" panose="020B0604020202020204" charset="0"/>
              </a:rPr>
              <a:t>Cele </a:t>
            </a:r>
            <a:r>
              <a:rPr lang="en-US" sz="1200" dirty="0" err="1">
                <a:latin typeface="Anaheim" panose="020B0604020202020204" charset="0"/>
              </a:rPr>
              <a:t>mai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semnificative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schimbari</a:t>
            </a:r>
            <a:r>
              <a:rPr lang="en-US" sz="1200" dirty="0">
                <a:latin typeface="Anaheim" panose="020B0604020202020204" charset="0"/>
              </a:rPr>
              <a:t> apar in zona de umbra </a:t>
            </a:r>
            <a:r>
              <a:rPr lang="en-US" sz="1200" dirty="0" err="1">
                <a:latin typeface="Anaheim" panose="020B0604020202020204" charset="0"/>
              </a:rPr>
              <a:t>si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cea</a:t>
            </a:r>
            <a:r>
              <a:rPr lang="en-US" sz="1200" dirty="0">
                <a:latin typeface="Anaheim" panose="020B0604020202020204" charset="0"/>
              </a:rPr>
              <a:t> de </a:t>
            </a:r>
            <a:r>
              <a:rPr lang="en-US" sz="1200" dirty="0" err="1">
                <a:latin typeface="Anaheim" panose="020B0604020202020204" charset="0"/>
              </a:rPr>
              <a:t>expunere</a:t>
            </a:r>
            <a:r>
              <a:rPr lang="en-US" sz="1200" dirty="0">
                <a:latin typeface="Anaheim" panose="020B0604020202020204" charset="0"/>
              </a:rPr>
              <a:t>, </a:t>
            </a:r>
            <a:r>
              <a:rPr lang="en-US" sz="1200" dirty="0" err="1">
                <a:latin typeface="Anaheim" panose="020B0604020202020204" charset="0"/>
              </a:rPr>
              <a:t>unde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contrastele</a:t>
            </a:r>
            <a:r>
              <a:rPr lang="en-US" sz="1200" dirty="0">
                <a:latin typeface="Anaheim" panose="020B0604020202020204" charset="0"/>
              </a:rPr>
              <a:t> sunt </a:t>
            </a:r>
            <a:r>
              <a:rPr lang="en-US" sz="1200" dirty="0" err="1">
                <a:latin typeface="Anaheim" panose="020B0604020202020204" charset="0"/>
              </a:rPr>
              <a:t>modificate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vizibil</a:t>
            </a:r>
            <a:r>
              <a:rPr lang="en-US" sz="1200" dirty="0">
                <a:latin typeface="Anaheim" panose="020B0604020202020204" charset="0"/>
              </a:rPr>
              <a:t>, </a:t>
            </a:r>
            <a:r>
              <a:rPr lang="en-US" sz="1200" dirty="0" err="1">
                <a:latin typeface="Anaheim" panose="020B0604020202020204" charset="0"/>
              </a:rPr>
              <a:t>si</a:t>
            </a:r>
            <a:r>
              <a:rPr lang="en-US" sz="1200" dirty="0">
                <a:latin typeface="Anaheim" panose="020B0604020202020204" charset="0"/>
              </a:rPr>
              <a:t> in zona de highlights </a:t>
            </a:r>
            <a:r>
              <a:rPr lang="en-US" sz="1200" dirty="0" err="1">
                <a:latin typeface="Anaheim" panose="020B0604020202020204" charset="0"/>
              </a:rPr>
              <a:t>si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alb</a:t>
            </a:r>
            <a:r>
              <a:rPr lang="en-US" sz="1200" dirty="0">
                <a:latin typeface="Anaheim" panose="020B0604020202020204" charset="0"/>
              </a:rPr>
              <a:t>, </a:t>
            </a:r>
            <a:r>
              <a:rPr lang="en-US" sz="1200" dirty="0" err="1">
                <a:latin typeface="Anaheim" panose="020B0604020202020204" charset="0"/>
              </a:rPr>
              <a:t>unde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variatia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devine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mai</a:t>
            </a:r>
            <a:r>
              <a:rPr lang="en-US" sz="1200" dirty="0">
                <a:latin typeface="Anaheim" panose="020B0604020202020204" charset="0"/>
              </a:rPr>
              <a:t> </a:t>
            </a:r>
            <a:r>
              <a:rPr lang="en-US" sz="1200" dirty="0" err="1">
                <a:latin typeface="Anaheim" panose="020B0604020202020204" charset="0"/>
              </a:rPr>
              <a:t>blanda</a:t>
            </a:r>
            <a:r>
              <a:rPr lang="en-US" sz="1200" dirty="0">
                <a:latin typeface="Anaheim" panose="020B0604020202020204" charset="0"/>
              </a:rPr>
              <a:t>.</a:t>
            </a:r>
          </a:p>
        </p:txBody>
      </p:sp>
      <p:sp>
        <p:nvSpPr>
          <p:cNvPr id="26" name="Google Shape;778;p32">
            <a:extLst>
              <a:ext uri="{FF2B5EF4-FFF2-40B4-BE49-F238E27FC236}">
                <a16:creationId xmlns:a16="http://schemas.microsoft.com/office/drawing/2014/main" id="{BEDBA36A-4145-BC5F-6598-AEC52BB80973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HISTOGRAMA GENERALA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8580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02CBB7D-9AB9-6DFE-178A-2A2702ABA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818" y="3823856"/>
            <a:ext cx="7675855" cy="853246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medianele</a:t>
            </a:r>
            <a:r>
              <a:rPr lang="en-US" dirty="0"/>
              <a:t> </a:t>
            </a:r>
            <a:r>
              <a:rPr lang="en-US" dirty="0" err="1"/>
              <a:t>raman</a:t>
            </a:r>
            <a:r>
              <a:rPr lang="en-US" dirty="0"/>
              <a:t> </a:t>
            </a: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neschimbate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  <a:r>
              <a:rPr lang="en-US" dirty="0" err="1"/>
              <a:t>Inevitabil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PCA, </a:t>
            </a:r>
            <a:r>
              <a:rPr lang="en-US" dirty="0" err="1"/>
              <a:t>pierdem</a:t>
            </a:r>
            <a:r>
              <a:rPr lang="en-US" dirty="0"/>
              <a:t> o </a:t>
            </a:r>
            <a:r>
              <a:rPr lang="en-US" dirty="0" err="1"/>
              <a:t>cantitate</a:t>
            </a:r>
            <a:r>
              <a:rPr lang="en-US" dirty="0"/>
              <a:t> de date </a:t>
            </a:r>
            <a:r>
              <a:rPr lang="en-US" dirty="0" err="1"/>
              <a:t>dar</a:t>
            </a:r>
            <a:r>
              <a:rPr lang="en-US" dirty="0"/>
              <a:t>, </a:t>
            </a:r>
            <a:r>
              <a:rPr lang="en-US" dirty="0" err="1"/>
              <a:t>dovada</a:t>
            </a:r>
            <a:r>
              <a:rPr lang="en-US" dirty="0"/>
              <a:t> a </a:t>
            </a:r>
            <a:r>
              <a:rPr lang="en-US" dirty="0" err="1"/>
              <a:t>eficientei</a:t>
            </a:r>
            <a:r>
              <a:rPr lang="en-US" dirty="0"/>
              <a:t> sale, nu </a:t>
            </a:r>
            <a:r>
              <a:rPr lang="en-US" dirty="0" err="1"/>
              <a:t>una</a:t>
            </a:r>
            <a:r>
              <a:rPr lang="en-US" dirty="0"/>
              <a:t> mare – </a:t>
            </a:r>
            <a:r>
              <a:rPr lang="en-US" dirty="0" err="1"/>
              <a:t>drept</a:t>
            </a:r>
            <a:r>
              <a:rPr lang="en-US" dirty="0"/>
              <a:t> </a:t>
            </a:r>
            <a:r>
              <a:rPr lang="en-US" dirty="0" err="1"/>
              <a:t>dovada</a:t>
            </a:r>
            <a:r>
              <a:rPr lang="en-US" dirty="0"/>
              <a:t>, </a:t>
            </a:r>
            <a:r>
              <a:rPr lang="en-US" dirty="0" err="1"/>
              <a:t>medianele</a:t>
            </a:r>
            <a:r>
              <a:rPr lang="en-US" dirty="0"/>
              <a:t> ne </a:t>
            </a:r>
            <a:r>
              <a:rPr lang="en-US" dirty="0" err="1"/>
              <a:t>arata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culorilor</a:t>
            </a:r>
            <a:r>
              <a:rPr lang="en-US" dirty="0"/>
              <a:t> </a:t>
            </a:r>
            <a:r>
              <a:rPr lang="en-US" dirty="0" err="1"/>
              <a:t>variaza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 in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5777-7B7F-F3E1-FDA9-C85F5FC4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3" y="466398"/>
            <a:ext cx="3242400" cy="3237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265F8-F8AF-F9CD-783C-F52E06B8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09" y="466397"/>
            <a:ext cx="3306451" cy="3237853"/>
          </a:xfrm>
          <a:prstGeom prst="rect">
            <a:avLst/>
          </a:prstGeom>
        </p:spPr>
      </p:pic>
      <p:sp>
        <p:nvSpPr>
          <p:cNvPr id="7" name="Google Shape;778;p32">
            <a:extLst>
              <a:ext uri="{FF2B5EF4-FFF2-40B4-BE49-F238E27FC236}">
                <a16:creationId xmlns:a16="http://schemas.microsoft.com/office/drawing/2014/main" id="{87AE4FC8-02A0-1314-521C-2626653ED6E2}"/>
              </a:ext>
            </a:extLst>
          </p:cNvPr>
          <p:cNvSpPr txBox="1"/>
          <p:nvPr/>
        </p:nvSpPr>
        <p:spPr>
          <a:xfrm>
            <a:off x="588818" y="265680"/>
            <a:ext cx="1731817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HISTOGRAMELE CANALELOR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10622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8"/>
          <p:cNvSpPr txBox="1">
            <a:spLocks noGrp="1"/>
          </p:cNvSpPr>
          <p:nvPr>
            <p:ph type="title"/>
          </p:nvPr>
        </p:nvSpPr>
        <p:spPr>
          <a:xfrm>
            <a:off x="720000" y="2352375"/>
            <a:ext cx="16458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INTRODUCERE</a:t>
            </a:r>
            <a:endParaRPr dirty="0"/>
          </a:p>
        </p:txBody>
      </p:sp>
      <p:sp>
        <p:nvSpPr>
          <p:cNvPr id="537" name="Google Shape;537;p28"/>
          <p:cNvSpPr txBox="1">
            <a:spLocks noGrp="1"/>
          </p:cNvSpPr>
          <p:nvPr>
            <p:ph type="title" idx="2"/>
          </p:nvPr>
        </p:nvSpPr>
        <p:spPr>
          <a:xfrm>
            <a:off x="7200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subTitle" idx="1"/>
          </p:nvPr>
        </p:nvSpPr>
        <p:spPr>
          <a:xfrm>
            <a:off x="7200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28"/>
          <p:cNvSpPr txBox="1">
            <a:spLocks noGrp="1"/>
          </p:cNvSpPr>
          <p:nvPr>
            <p:ph type="title" idx="3"/>
          </p:nvPr>
        </p:nvSpPr>
        <p:spPr>
          <a:xfrm>
            <a:off x="2739400" y="2352375"/>
            <a:ext cx="16458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</a:t>
            </a:r>
            <a:endParaRPr dirty="0"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4"/>
          </p:nvPr>
        </p:nvSpPr>
        <p:spPr>
          <a:xfrm>
            <a:off x="27394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5"/>
          </p:nvPr>
        </p:nvSpPr>
        <p:spPr>
          <a:xfrm>
            <a:off x="27394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6"/>
          </p:nvPr>
        </p:nvSpPr>
        <p:spPr>
          <a:xfrm>
            <a:off x="4758800" y="2352375"/>
            <a:ext cx="16458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MATEMATIC</a:t>
            </a:r>
            <a:endParaRPr dirty="0"/>
          </a:p>
        </p:txBody>
      </p:sp>
      <p:sp>
        <p:nvSpPr>
          <p:cNvPr id="543" name="Google Shape;543;p28"/>
          <p:cNvSpPr txBox="1">
            <a:spLocks noGrp="1"/>
          </p:cNvSpPr>
          <p:nvPr>
            <p:ph type="title" idx="7"/>
          </p:nvPr>
        </p:nvSpPr>
        <p:spPr>
          <a:xfrm>
            <a:off x="47588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4" name="Google Shape;544;p28"/>
          <p:cNvSpPr txBox="1">
            <a:spLocks noGrp="1"/>
          </p:cNvSpPr>
          <p:nvPr>
            <p:ph type="subTitle" idx="8"/>
          </p:nvPr>
        </p:nvSpPr>
        <p:spPr>
          <a:xfrm>
            <a:off x="47588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8"/>
          <p:cNvSpPr txBox="1">
            <a:spLocks noGrp="1"/>
          </p:cNvSpPr>
          <p:nvPr>
            <p:ph type="title" idx="9"/>
          </p:nvPr>
        </p:nvSpPr>
        <p:spPr>
          <a:xfrm>
            <a:off x="6778200" y="2352375"/>
            <a:ext cx="16458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46" name="Google Shape;546;p28"/>
          <p:cNvSpPr txBox="1">
            <a:spLocks noGrp="1"/>
          </p:cNvSpPr>
          <p:nvPr>
            <p:ph type="title" idx="13"/>
          </p:nvPr>
        </p:nvSpPr>
        <p:spPr>
          <a:xfrm>
            <a:off x="6778200" y="1682775"/>
            <a:ext cx="89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7" name="Google Shape;547;p28"/>
          <p:cNvSpPr txBox="1">
            <a:spLocks noGrp="1"/>
          </p:cNvSpPr>
          <p:nvPr>
            <p:ph type="subTitle" idx="14"/>
          </p:nvPr>
        </p:nvSpPr>
        <p:spPr>
          <a:xfrm>
            <a:off x="6778200" y="3178497"/>
            <a:ext cx="16458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28"/>
          <p:cNvSpPr txBox="1">
            <a:spLocks noGrp="1"/>
          </p:cNvSpPr>
          <p:nvPr>
            <p:ph type="title" idx="15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CONTINUT</a:t>
            </a:r>
            <a:endParaRPr dirty="0"/>
          </a:p>
        </p:txBody>
      </p:sp>
      <p:sp>
        <p:nvSpPr>
          <p:cNvPr id="549" name="Google Shape;549;p28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0" name="Google Shape;550;p28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COLOR CORRECTOR</a:t>
            </a:r>
          </a:p>
        </p:txBody>
      </p:sp>
      <p:sp>
        <p:nvSpPr>
          <p:cNvPr id="551" name="Google Shape;551;p28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FC84656-C3EB-F3A4-5784-46D0E2B99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50B39-5FA2-3CCE-F81C-78F6F347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75" y="405245"/>
            <a:ext cx="4023508" cy="4333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6D957-DE3A-B26B-ABA7-65479C6ECB9C}"/>
              </a:ext>
            </a:extLst>
          </p:cNvPr>
          <p:cNvSpPr txBox="1"/>
          <p:nvPr/>
        </p:nvSpPr>
        <p:spPr>
          <a:xfrm>
            <a:off x="4958409" y="459132"/>
            <a:ext cx="32008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naheim" panose="020B0604020202020204" charset="0"/>
              </a:rPr>
              <a:t>Acest</a:t>
            </a:r>
            <a:r>
              <a:rPr lang="en-US" sz="1300" dirty="0">
                <a:latin typeface="Anaheim" panose="020B0604020202020204" charset="0"/>
              </a:rPr>
              <a:t> heatmap </a:t>
            </a:r>
            <a:r>
              <a:rPr lang="en-US" sz="1300" dirty="0" err="1">
                <a:latin typeface="Anaheim" panose="020B0604020202020204" charset="0"/>
              </a:rPr>
              <a:t>arata</a:t>
            </a:r>
            <a:r>
              <a:rPr lang="en-US" sz="1300" dirty="0">
                <a:latin typeface="Anaheim" panose="020B0604020202020204" charset="0"/>
              </a:rPr>
              <a:t> cat de </a:t>
            </a:r>
            <a:r>
              <a:rPr lang="en-US" sz="1300" dirty="0" err="1">
                <a:latin typeface="Anaheim" panose="020B0604020202020204" charset="0"/>
              </a:rPr>
              <a:t>mult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fiecare</a:t>
            </a:r>
            <a:r>
              <a:rPr lang="en-US" sz="1300" dirty="0">
                <a:latin typeface="Anaheim" panose="020B0604020202020204" charset="0"/>
              </a:rPr>
              <a:t> pixel a </a:t>
            </a:r>
            <a:r>
              <a:rPr lang="en-US" sz="1300" dirty="0" err="1">
                <a:latin typeface="Anaheim" panose="020B0604020202020204" charset="0"/>
              </a:rPr>
              <a:t>fost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modificat</a:t>
            </a:r>
            <a:r>
              <a:rPr lang="en-US" sz="1300" dirty="0">
                <a:latin typeface="Anaheim" panose="020B0604020202020204" charset="0"/>
              </a:rPr>
              <a:t>, </a:t>
            </a:r>
            <a:r>
              <a:rPr lang="en-US" sz="1300" dirty="0" err="1">
                <a:latin typeface="Anaheim" panose="020B0604020202020204" charset="0"/>
              </a:rPr>
              <a:t>reprezentand</a:t>
            </a:r>
            <a:r>
              <a:rPr lang="en-US" sz="1300" dirty="0">
                <a:latin typeface="Anaheim" panose="020B0604020202020204" charset="0"/>
              </a:rPr>
              <a:t> norma 2 a </a:t>
            </a:r>
            <a:r>
              <a:rPr lang="en-US" sz="1300" dirty="0" err="1">
                <a:latin typeface="Anaheim" panose="020B0604020202020204" charset="0"/>
              </a:rPr>
              <a:t>vectorului</a:t>
            </a:r>
            <a:r>
              <a:rPr lang="en-US" sz="1300" dirty="0">
                <a:latin typeface="Anaheim" panose="020B0604020202020204" charset="0"/>
              </a:rPr>
              <a:t> de </a:t>
            </a:r>
            <a:r>
              <a:rPr lang="en-US" sz="1300" dirty="0" err="1">
                <a:latin typeface="Anaheim" panose="020B0604020202020204" charset="0"/>
              </a:rPr>
              <a:t>diferente</a:t>
            </a:r>
            <a:r>
              <a:rPr lang="en-US" sz="1300" dirty="0">
                <a:latin typeface="Anaheim" panose="020B0604020202020204" charset="0"/>
              </a:rPr>
              <a:t> RGB </a:t>
            </a:r>
            <a:r>
              <a:rPr lang="en-US" sz="1300" dirty="0" err="1">
                <a:latin typeface="Anaheim" panose="020B0604020202020204" charset="0"/>
              </a:rPr>
              <a:t>si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confirma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concluziile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trase</a:t>
            </a:r>
            <a:r>
              <a:rPr lang="en-US" sz="1300" dirty="0">
                <a:latin typeface="Anaheim" panose="020B0604020202020204" charset="0"/>
              </a:rPr>
              <a:t> anterior.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C0E8C-61B9-A1D5-43BA-158EE4F2AF5E}"/>
              </a:ext>
            </a:extLst>
          </p:cNvPr>
          <p:cNvSpPr txBox="1"/>
          <p:nvPr/>
        </p:nvSpPr>
        <p:spPr>
          <a:xfrm>
            <a:off x="4958409" y="1351684"/>
            <a:ext cx="3098224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naheim" panose="020B0604020202020204" charset="0"/>
              </a:rPr>
              <a:t>Algoritmul</a:t>
            </a:r>
            <a:r>
              <a:rPr lang="en-US" sz="1300" dirty="0">
                <a:latin typeface="Anaheim" panose="020B0604020202020204" charset="0"/>
              </a:rPr>
              <a:t> se </a:t>
            </a:r>
            <a:r>
              <a:rPr lang="en-US" sz="1300" dirty="0" err="1">
                <a:latin typeface="Anaheim" panose="020B0604020202020204" charset="0"/>
              </a:rPr>
              <a:t>dovedeste</a:t>
            </a:r>
            <a:r>
              <a:rPr lang="en-US" sz="1300" dirty="0">
                <a:latin typeface="Anaheim" panose="020B0604020202020204" charset="0"/>
              </a:rPr>
              <a:t> a fi robust la diverse </a:t>
            </a:r>
            <a:r>
              <a:rPr lang="en-US" sz="1300" dirty="0" err="1">
                <a:latin typeface="Anaheim" panose="020B0604020202020204" charset="0"/>
              </a:rPr>
              <a:t>intrari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si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stabil</a:t>
            </a:r>
            <a:r>
              <a:rPr lang="en-US" sz="1300" dirty="0">
                <a:latin typeface="Anaheim" panose="020B0604020202020204" charset="0"/>
              </a:rPr>
              <a:t> la </a:t>
            </a:r>
            <a:r>
              <a:rPr lang="en-US" sz="1300" dirty="0" err="1">
                <a:latin typeface="Anaheim" panose="020B0604020202020204" charset="0"/>
              </a:rPr>
              <a:t>imaginile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mai</a:t>
            </a:r>
            <a:r>
              <a:rPr lang="en-US" sz="1300" dirty="0">
                <a:latin typeface="Anaheim" panose="020B0604020202020204" charset="0"/>
              </a:rPr>
              <a:t> “</a:t>
            </a:r>
            <a:r>
              <a:rPr lang="en-US" sz="1300" dirty="0" err="1">
                <a:latin typeface="Anaheim" panose="020B0604020202020204" charset="0"/>
              </a:rPr>
              <a:t>dificile</a:t>
            </a:r>
            <a:r>
              <a:rPr lang="en-US" sz="1300" dirty="0">
                <a:latin typeface="Anaheim" panose="020B0604020202020204" charset="0"/>
              </a:rPr>
              <a:t>” – </a:t>
            </a:r>
            <a:r>
              <a:rPr lang="en-US" sz="1300" dirty="0" err="1">
                <a:latin typeface="Anaheim" panose="020B0604020202020204" charset="0"/>
              </a:rPr>
              <a:t>contraste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mari</a:t>
            </a:r>
            <a:r>
              <a:rPr lang="en-US" sz="1300" dirty="0">
                <a:latin typeface="Anaheim" panose="020B0604020202020204" charset="0"/>
              </a:rPr>
              <a:t>, zone </a:t>
            </a:r>
            <a:r>
              <a:rPr lang="en-US" sz="1300" dirty="0" err="1">
                <a:latin typeface="Anaheim" panose="020B0604020202020204" charset="0"/>
              </a:rPr>
              <a:t>apropriate</a:t>
            </a:r>
            <a:r>
              <a:rPr lang="en-US" sz="1300" dirty="0">
                <a:latin typeface="Anaheim" panose="020B0604020202020204" charset="0"/>
              </a:rPr>
              <a:t> de </a:t>
            </a:r>
            <a:r>
              <a:rPr lang="en-US" sz="1300" dirty="0" err="1">
                <a:latin typeface="Anaheim" panose="020B0604020202020204" charset="0"/>
              </a:rPr>
              <a:t>alb</a:t>
            </a:r>
            <a:r>
              <a:rPr lang="en-US" sz="1300" dirty="0">
                <a:latin typeface="Anaheim" panose="020B0604020202020204" charset="0"/>
              </a:rPr>
              <a:t>/</a:t>
            </a:r>
            <a:r>
              <a:rPr lang="en-US" sz="1300" dirty="0" err="1">
                <a:latin typeface="Anaheim" panose="020B0604020202020204" charset="0"/>
              </a:rPr>
              <a:t>negru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absolut</a:t>
            </a:r>
            <a:r>
              <a:rPr lang="en-US" sz="1300">
                <a:latin typeface="Anaheim" panose="020B0604020202020204" charset="0"/>
              </a:rPr>
              <a:t> – </a:t>
            </a:r>
            <a:r>
              <a:rPr lang="en-US" sz="1300" dirty="0" err="1">
                <a:latin typeface="Anaheim" panose="020B0604020202020204" charset="0"/>
              </a:rPr>
              <a:t>fapt</a:t>
            </a:r>
            <a:r>
              <a:rPr lang="en-US" sz="1300" dirty="0">
                <a:latin typeface="Anaheim" panose="020B0604020202020204" charset="0"/>
              </a:rPr>
              <a:t> la care </a:t>
            </a:r>
            <a:r>
              <a:rPr lang="en-US" sz="1300" dirty="0" err="1">
                <a:latin typeface="Anaheim" panose="020B0604020202020204" charset="0"/>
              </a:rPr>
              <a:t>contribuie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standardizarea</a:t>
            </a:r>
            <a:r>
              <a:rPr lang="en-US" sz="1300" dirty="0">
                <a:latin typeface="Anaheim" panose="020B0604020202020204" charset="0"/>
              </a:rPr>
              <a:t> ( (pixel – </a:t>
            </a:r>
            <a:r>
              <a:rPr lang="en-US" sz="1300" dirty="0" err="1">
                <a:latin typeface="Anaheim" panose="020B0604020202020204" charset="0"/>
              </a:rPr>
              <a:t>medie</a:t>
            </a:r>
            <a:r>
              <a:rPr lang="en-US" sz="1300" dirty="0">
                <a:latin typeface="Anaheim" panose="020B0604020202020204" charset="0"/>
              </a:rPr>
              <a:t>)/</a:t>
            </a:r>
            <a:r>
              <a:rPr lang="en-US" sz="1300" dirty="0" err="1">
                <a:latin typeface="Anaheim" panose="020B0604020202020204" charset="0"/>
              </a:rPr>
              <a:t>dispersie</a:t>
            </a:r>
            <a:r>
              <a:rPr lang="en-US" sz="1300" dirty="0">
                <a:latin typeface="Anaheim" panose="020B0604020202020204" charset="0"/>
              </a:rPr>
              <a:t>).</a:t>
            </a:r>
          </a:p>
          <a:p>
            <a:endParaRPr lang="en-US" sz="1300" dirty="0">
              <a:latin typeface="Anaheim" panose="020B0604020202020204" charset="0"/>
            </a:endParaRPr>
          </a:p>
          <a:p>
            <a:r>
              <a:rPr lang="en-US" sz="1300" dirty="0" err="1">
                <a:latin typeface="Anaheim" panose="020B0604020202020204" charset="0"/>
              </a:rPr>
              <a:t>Prelucreaza</a:t>
            </a:r>
            <a:r>
              <a:rPr lang="en-US" sz="1300" dirty="0">
                <a:latin typeface="Anaheim" panose="020B0604020202020204" charset="0"/>
              </a:rPr>
              <a:t> in </a:t>
            </a:r>
            <a:r>
              <a:rPr lang="en-US" sz="1300" dirty="0" err="1">
                <a:latin typeface="Anaheim" panose="020B0604020202020204" charset="0"/>
              </a:rPr>
              <a:t>spatiul</a:t>
            </a:r>
            <a:r>
              <a:rPr lang="en-US" sz="1300" dirty="0">
                <a:latin typeface="Anaheim" panose="020B0604020202020204" charset="0"/>
              </a:rPr>
              <a:t> RGB, </a:t>
            </a:r>
            <a:r>
              <a:rPr lang="en-US" sz="1300" dirty="0" err="1">
                <a:latin typeface="Anaheim" panose="020B0604020202020204" charset="0"/>
              </a:rPr>
              <a:t>dar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poate</a:t>
            </a:r>
            <a:r>
              <a:rPr lang="en-US" sz="1300" dirty="0">
                <a:latin typeface="Anaheim" panose="020B0604020202020204" charset="0"/>
              </a:rPr>
              <a:t> fi </a:t>
            </a:r>
            <a:r>
              <a:rPr lang="en-US" sz="1300" dirty="0" err="1">
                <a:latin typeface="Anaheim" panose="020B0604020202020204" charset="0"/>
              </a:rPr>
              <a:t>adaptat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pentru</a:t>
            </a:r>
            <a:r>
              <a:rPr lang="en-US" sz="1300" dirty="0">
                <a:latin typeface="Anaheim" panose="020B0604020202020204" charset="0"/>
              </a:rPr>
              <a:t> a </a:t>
            </a:r>
            <a:r>
              <a:rPr lang="en-US" sz="1300" dirty="0" err="1">
                <a:latin typeface="Anaheim" panose="020B0604020202020204" charset="0"/>
              </a:rPr>
              <a:t>lucra</a:t>
            </a:r>
            <a:r>
              <a:rPr lang="en-US" sz="1300" dirty="0">
                <a:latin typeface="Anaheim" panose="020B0604020202020204" charset="0"/>
              </a:rPr>
              <a:t> in CMYK (cu 4 </a:t>
            </a:r>
            <a:r>
              <a:rPr lang="en-US" sz="1300" dirty="0" err="1">
                <a:latin typeface="Anaheim" panose="020B0604020202020204" charset="0"/>
              </a:rPr>
              <a:t>componente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principale</a:t>
            </a:r>
            <a:r>
              <a:rPr lang="en-US" sz="1300" dirty="0">
                <a:latin typeface="Anaheim" panose="020B0604020202020204" charset="0"/>
              </a:rPr>
              <a:t>) </a:t>
            </a:r>
            <a:r>
              <a:rPr lang="en-US" sz="1300" dirty="0" err="1">
                <a:latin typeface="Anaheim" panose="020B0604020202020204" charset="0"/>
              </a:rPr>
              <a:t>sau</a:t>
            </a:r>
            <a:r>
              <a:rPr lang="en-US" sz="1300" dirty="0">
                <a:latin typeface="Anaheim" panose="020B0604020202020204" charset="0"/>
              </a:rPr>
              <a:t> HSL/HSV (3).</a:t>
            </a:r>
          </a:p>
          <a:p>
            <a:r>
              <a:rPr lang="en-US" sz="1300" dirty="0" err="1">
                <a:latin typeface="Anaheim" panose="020B0604020202020204" charset="0"/>
              </a:rPr>
              <a:t>Magnitudinea</a:t>
            </a:r>
            <a:r>
              <a:rPr lang="en-US" sz="1300" dirty="0">
                <a:latin typeface="Anaheim" panose="020B0604020202020204" charset="0"/>
              </a:rPr>
              <a:t> maxima </a:t>
            </a:r>
            <a:r>
              <a:rPr lang="en-US" sz="1300" dirty="0" err="1">
                <a:latin typeface="Anaheim" panose="020B0604020202020204" charset="0"/>
              </a:rPr>
              <a:t>este</a:t>
            </a:r>
            <a:r>
              <a:rPr lang="en-US" sz="1300" dirty="0">
                <a:latin typeface="Anaheim" panose="020B0604020202020204" charset="0"/>
              </a:rPr>
              <a:t> data de cum </a:t>
            </a:r>
            <a:r>
              <a:rPr lang="en-US" sz="1300" dirty="0" err="1">
                <a:latin typeface="Anaheim" panose="020B0604020202020204" charset="0"/>
              </a:rPr>
              <a:t>este</a:t>
            </a:r>
            <a:r>
              <a:rPr lang="en-US" sz="1300" dirty="0">
                <a:latin typeface="Anaheim" panose="020B0604020202020204" charset="0"/>
              </a:rPr>
              <a:t> </a:t>
            </a:r>
            <a:r>
              <a:rPr lang="en-US" sz="1300" dirty="0" err="1">
                <a:latin typeface="Anaheim" panose="020B0604020202020204" charset="0"/>
              </a:rPr>
              <a:t>stocat</a:t>
            </a:r>
            <a:r>
              <a:rPr lang="en-US" sz="1300" dirty="0">
                <a:latin typeface="Anaheim" panose="020B0604020202020204" charset="0"/>
              </a:rPr>
              <a:t> un pixel in </a:t>
            </a:r>
            <a:r>
              <a:rPr lang="en-US" sz="1300" dirty="0" err="1">
                <a:latin typeface="Anaheim" panose="020B0604020202020204" charset="0"/>
              </a:rPr>
              <a:t>spatiu</a:t>
            </a:r>
            <a:r>
              <a:rPr lang="en-US" sz="1300" dirty="0">
                <a:latin typeface="Anaheim" panose="020B0604020202020204" charset="0"/>
              </a:rPr>
              <a:t>:</a:t>
            </a:r>
          </a:p>
          <a:p>
            <a:r>
              <a:rPr lang="en-US" sz="1300" dirty="0">
                <a:latin typeface="Anaheim" panose="020B0604020202020204" charset="0"/>
              </a:rPr>
              <a:t>RGB 8 bit: [0 – 255, 0 – 255, 0 – 255]</a:t>
            </a:r>
          </a:p>
          <a:p>
            <a:r>
              <a:rPr lang="en-US" sz="1300" dirty="0">
                <a:latin typeface="Anaheim" panose="020B0604020202020204" charset="0"/>
              </a:rPr>
              <a:t>CMYK: [ 0 – 100, 0 – 100, 0 – 100, 0 – 100]</a:t>
            </a:r>
          </a:p>
          <a:p>
            <a:r>
              <a:rPr lang="en-US" sz="1300" dirty="0">
                <a:latin typeface="Anaheim" panose="020B0604020202020204" charset="0"/>
              </a:rPr>
              <a:t>HSL: [ 0 – 360, 0 – 100, 0 – 100]</a:t>
            </a:r>
          </a:p>
          <a:p>
            <a:r>
              <a:rPr lang="en-US" sz="1300" dirty="0">
                <a:latin typeface="Anaheim" panose="020B0604020202020204" charset="0"/>
              </a:rPr>
              <a:t>HSV: [0 – 360, 0 – 100, 0 – 100] </a:t>
            </a:r>
          </a:p>
          <a:p>
            <a:r>
              <a:rPr lang="en-US" sz="1300" dirty="0">
                <a:latin typeface="Anaheim" panose="020B0604020202020204" charset="0"/>
              </a:rPr>
              <a:t>( V = Hue @ Max saturation)</a:t>
            </a:r>
          </a:p>
        </p:txBody>
      </p:sp>
      <p:sp>
        <p:nvSpPr>
          <p:cNvPr id="4" name="Google Shape;778;p32">
            <a:extLst>
              <a:ext uri="{FF2B5EF4-FFF2-40B4-BE49-F238E27FC236}">
                <a16:creationId xmlns:a16="http://schemas.microsoft.com/office/drawing/2014/main" id="{BD5312FF-E8C2-2542-338D-33B779DC1D64}"/>
              </a:ext>
            </a:extLst>
          </p:cNvPr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HEATMAP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3670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0"/>
          <p:cNvSpPr txBox="1">
            <a:spLocks noGrp="1"/>
          </p:cNvSpPr>
          <p:nvPr>
            <p:ph type="title"/>
          </p:nvPr>
        </p:nvSpPr>
        <p:spPr>
          <a:xfrm>
            <a:off x="2286000" y="625187"/>
            <a:ext cx="4572000" cy="318755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MULTUMESC</a:t>
            </a:r>
            <a:br>
              <a:rPr lang="en" sz="6000" dirty="0"/>
            </a:br>
            <a:r>
              <a:rPr lang="en" sz="6000" dirty="0"/>
              <a:t>PENTRU</a:t>
            </a:r>
            <a:br>
              <a:rPr lang="en" sz="6000" dirty="0"/>
            </a:br>
            <a:r>
              <a:rPr lang="en" sz="6000" dirty="0"/>
              <a:t>ATENTIE!</a:t>
            </a:r>
            <a:endParaRPr sz="6000" dirty="0"/>
          </a:p>
        </p:txBody>
      </p:sp>
      <p:sp>
        <p:nvSpPr>
          <p:cNvPr id="1040" name="Google Shape;1040;p40"/>
          <p:cNvSpPr txBox="1">
            <a:spLocks noGrp="1"/>
          </p:cNvSpPr>
          <p:nvPr>
            <p:ph type="subTitle" idx="1"/>
          </p:nvPr>
        </p:nvSpPr>
        <p:spPr>
          <a:xfrm>
            <a:off x="2286000" y="3553500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1" name="Google Shape;1041;p40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2" name="Google Shape;1042;p40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3" name="Google Shape;1043;p40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>
            <a:spLocks noGrp="1"/>
          </p:cNvSpPr>
          <p:nvPr>
            <p:ph type="title"/>
          </p:nvPr>
        </p:nvSpPr>
        <p:spPr>
          <a:xfrm>
            <a:off x="4949400" y="2195363"/>
            <a:ext cx="3200400" cy="16458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1"/>
          </p:nvPr>
        </p:nvSpPr>
        <p:spPr>
          <a:xfrm>
            <a:off x="4949250" y="3956613"/>
            <a:ext cx="3200400" cy="6402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reprezinta corectia culorilor in arta foto/video.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title" idx="2"/>
          </p:nvPr>
        </p:nvSpPr>
        <p:spPr>
          <a:xfrm>
            <a:off x="4949400" y="540000"/>
            <a:ext cx="1463100" cy="15399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9" name="Google Shape;559;p29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0" name="Google Shape;560;p29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INTRO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1" name="Google Shape;561;p29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711775" y="540000"/>
            <a:ext cx="4063500" cy="40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29"/>
          <p:cNvPicPr preferRelativeResize="0"/>
          <p:nvPr/>
        </p:nvPicPr>
        <p:blipFill rotWithShape="1">
          <a:blip r:embed="rId4">
            <a:alphaModFix/>
          </a:blip>
          <a:srcRect l="13143" t="2476" r="14877" b="25545"/>
          <a:stretch/>
        </p:blipFill>
        <p:spPr>
          <a:xfrm>
            <a:off x="1203209" y="1003434"/>
            <a:ext cx="3080700" cy="3080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64" name="Google Shape;564;p29"/>
          <p:cNvGrpSpPr/>
          <p:nvPr/>
        </p:nvGrpSpPr>
        <p:grpSpPr>
          <a:xfrm>
            <a:off x="998124" y="2749656"/>
            <a:ext cx="3491115" cy="1564380"/>
            <a:chOff x="1446300" y="238025"/>
            <a:chExt cx="4726025" cy="2074225"/>
          </a:xfrm>
        </p:grpSpPr>
        <p:sp>
          <p:nvSpPr>
            <p:cNvPr id="565" name="Google Shape;565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9"/>
          <p:cNvGrpSpPr/>
          <p:nvPr/>
        </p:nvGrpSpPr>
        <p:grpSpPr>
          <a:xfrm rot="10800000">
            <a:off x="997825" y="821288"/>
            <a:ext cx="3491115" cy="1564380"/>
            <a:chOff x="1446300" y="238025"/>
            <a:chExt cx="4726025" cy="2074225"/>
          </a:xfrm>
        </p:grpSpPr>
        <p:sp>
          <p:nvSpPr>
            <p:cNvPr id="626" name="Google Shape;626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"/>
          <p:cNvSpPr txBox="1">
            <a:spLocks noGrp="1"/>
          </p:cNvSpPr>
          <p:nvPr>
            <p:ph type="subTitle" idx="1"/>
          </p:nvPr>
        </p:nvSpPr>
        <p:spPr>
          <a:xfrm>
            <a:off x="720000" y="2055900"/>
            <a:ext cx="30174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Din </a:t>
            </a:r>
            <a:r>
              <a:rPr lang="en-US" dirty="0" err="1"/>
              <a:t>momentul</a:t>
            </a:r>
            <a:r>
              <a:rPr lang="en-US" dirty="0"/>
              <a:t> in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afisata</a:t>
            </a:r>
            <a:r>
              <a:rPr lang="en-US" dirty="0"/>
              <a:t> pe </a:t>
            </a:r>
            <a:r>
              <a:rPr lang="en-US" dirty="0" err="1"/>
              <a:t>ecranul</a:t>
            </a:r>
            <a:r>
              <a:rPr lang="en-US" dirty="0"/>
              <a:t> </a:t>
            </a:r>
            <a:r>
              <a:rPr lang="en-US" dirty="0" err="1"/>
              <a:t>aparatului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film </a:t>
            </a:r>
            <a:r>
              <a:rPr lang="en-US" dirty="0" err="1"/>
              <a:t>si</a:t>
            </a:r>
            <a:r>
              <a:rPr lang="en-US" dirty="0"/>
              <a:t>  </a:t>
            </a:r>
            <a:r>
              <a:rPr lang="en-US" dirty="0" err="1"/>
              <a:t>pana</a:t>
            </a:r>
            <a:r>
              <a:rPr lang="en-US" dirty="0"/>
              <a:t> cand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admirata</a:t>
            </a:r>
            <a:r>
              <a:rPr lang="en-US" dirty="0"/>
              <a:t>, o </a:t>
            </a:r>
            <a:r>
              <a:rPr lang="en-US" dirty="0" err="1"/>
              <a:t>fotografie</a:t>
            </a:r>
            <a:r>
              <a:rPr lang="en-US" dirty="0"/>
              <a:t> </a:t>
            </a:r>
            <a:r>
              <a:rPr lang="en-US" dirty="0" err="1"/>
              <a:t>reusita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numeroase</a:t>
            </a:r>
            <a:r>
              <a:rPr lang="en-US" dirty="0"/>
              <a:t> </a:t>
            </a:r>
            <a:r>
              <a:rPr lang="en-US" dirty="0" err="1"/>
              <a:t>etape</a:t>
            </a:r>
            <a:r>
              <a:rPr lang="en-US" dirty="0"/>
              <a:t> de </a:t>
            </a:r>
            <a:r>
              <a:rPr lang="en-US" dirty="0" err="1"/>
              <a:t>editare</a:t>
            </a:r>
            <a:r>
              <a:rPr lang="en-US" dirty="0"/>
              <a:t>, la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carora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corectie</a:t>
            </a:r>
            <a:r>
              <a:rPr lang="en-US" dirty="0"/>
              <a:t> a </a:t>
            </a:r>
            <a:r>
              <a:rPr lang="en-US" dirty="0" err="1"/>
              <a:t>culorilor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691" name="Google Shape;691;p30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92" name="Google Shape;692;p30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INTRO</a:t>
            </a:r>
          </a:p>
        </p:txBody>
      </p:sp>
      <p:sp>
        <p:nvSpPr>
          <p:cNvPr id="693" name="Google Shape;693;p30"/>
          <p:cNvSpPr txBox="1">
            <a:spLocks noGrp="1"/>
          </p:cNvSpPr>
          <p:nvPr>
            <p:ph type="title"/>
          </p:nvPr>
        </p:nvSpPr>
        <p:spPr>
          <a:xfrm>
            <a:off x="711775" y="496066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694" name="Google Shape;694;p30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695" name="Google Shape;695;p30"/>
          <p:cNvGrpSpPr/>
          <p:nvPr/>
        </p:nvGrpSpPr>
        <p:grpSpPr>
          <a:xfrm>
            <a:off x="4364812" y="677659"/>
            <a:ext cx="4059183" cy="3783816"/>
            <a:chOff x="4364812" y="677659"/>
            <a:chExt cx="4059183" cy="3783816"/>
          </a:xfrm>
        </p:grpSpPr>
        <p:pic>
          <p:nvPicPr>
            <p:cNvPr id="696" name="Google Shape;696;p30"/>
            <p:cNvPicPr preferRelativeResize="0"/>
            <p:nvPr/>
          </p:nvPicPr>
          <p:blipFill rotWithShape="1">
            <a:blip r:embed="rId4">
              <a:alphaModFix/>
            </a:blip>
            <a:srcRect l="16042" r="16036"/>
            <a:stretch/>
          </p:blipFill>
          <p:spPr>
            <a:xfrm>
              <a:off x="4603554" y="677659"/>
              <a:ext cx="3581700" cy="352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97" name="Google Shape;697;p30"/>
            <p:cNvGrpSpPr/>
            <p:nvPr/>
          </p:nvGrpSpPr>
          <p:grpSpPr>
            <a:xfrm>
              <a:off x="4364812" y="2673494"/>
              <a:ext cx="4059183" cy="1787982"/>
              <a:chOff x="1446300" y="238025"/>
              <a:chExt cx="4726025" cy="2074225"/>
            </a:xfrm>
          </p:grpSpPr>
          <p:sp>
            <p:nvSpPr>
              <p:cNvPr id="698" name="Google Shape;698;p30"/>
              <p:cNvSpPr/>
              <p:nvPr/>
            </p:nvSpPr>
            <p:spPr>
              <a:xfrm>
                <a:off x="1446300" y="257075"/>
                <a:ext cx="10187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4075" h="2270" extrusionOk="0">
                    <a:moveTo>
                      <a:pt x="3801" y="0"/>
                    </a:moveTo>
                    <a:lnTo>
                      <a:pt x="1965" y="32"/>
                    </a:lnTo>
                    <a:cubicBezTo>
                      <a:pt x="2005" y="167"/>
                      <a:pt x="2052" y="331"/>
                      <a:pt x="2085" y="547"/>
                    </a:cubicBezTo>
                    <a:cubicBezTo>
                      <a:pt x="2201" y="1293"/>
                      <a:pt x="1903" y="1668"/>
                      <a:pt x="1418" y="1749"/>
                    </a:cubicBezTo>
                    <a:cubicBezTo>
                      <a:pt x="1373" y="1756"/>
                      <a:pt x="1329" y="1759"/>
                      <a:pt x="1286" y="1759"/>
                    </a:cubicBezTo>
                    <a:cubicBezTo>
                      <a:pt x="854" y="1759"/>
                      <a:pt x="537" y="1422"/>
                      <a:pt x="471" y="987"/>
                    </a:cubicBezTo>
                    <a:cubicBezTo>
                      <a:pt x="420" y="644"/>
                      <a:pt x="490" y="320"/>
                      <a:pt x="555" y="153"/>
                    </a:cubicBezTo>
                    <a:lnTo>
                      <a:pt x="150" y="84"/>
                    </a:lnTo>
                    <a:cubicBezTo>
                      <a:pt x="63" y="281"/>
                      <a:pt x="1" y="644"/>
                      <a:pt x="63" y="1053"/>
                    </a:cubicBezTo>
                    <a:cubicBezTo>
                      <a:pt x="176" y="1790"/>
                      <a:pt x="712" y="2270"/>
                      <a:pt x="1358" y="2270"/>
                    </a:cubicBezTo>
                    <a:cubicBezTo>
                      <a:pt x="1423" y="2270"/>
                      <a:pt x="1490" y="2265"/>
                      <a:pt x="1557" y="2255"/>
                    </a:cubicBezTo>
                    <a:cubicBezTo>
                      <a:pt x="2030" y="2182"/>
                      <a:pt x="2314" y="1890"/>
                      <a:pt x="2438" y="1570"/>
                    </a:cubicBezTo>
                    <a:cubicBezTo>
                      <a:pt x="2541" y="1319"/>
                      <a:pt x="2559" y="1020"/>
                      <a:pt x="2515" y="732"/>
                    </a:cubicBezTo>
                    <a:cubicBezTo>
                      <a:pt x="2494" y="594"/>
                      <a:pt x="2472" y="513"/>
                      <a:pt x="2445" y="429"/>
                    </a:cubicBezTo>
                    <a:lnTo>
                      <a:pt x="3429" y="426"/>
                    </a:lnTo>
                    <a:lnTo>
                      <a:pt x="3648" y="1858"/>
                    </a:lnTo>
                    <a:lnTo>
                      <a:pt x="4074" y="179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1464900" y="359100"/>
                <a:ext cx="1040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2671" extrusionOk="0">
                    <a:moveTo>
                      <a:pt x="2613" y="500"/>
                    </a:moveTo>
                    <a:cubicBezTo>
                      <a:pt x="3197" y="500"/>
                      <a:pt x="3543" y="700"/>
                      <a:pt x="3607" y="1026"/>
                    </a:cubicBezTo>
                    <a:cubicBezTo>
                      <a:pt x="3712" y="1547"/>
                      <a:pt x="3162" y="1900"/>
                      <a:pt x="2248" y="2087"/>
                    </a:cubicBezTo>
                    <a:cubicBezTo>
                      <a:pt x="1968" y="2144"/>
                      <a:pt x="1714" y="2173"/>
                      <a:pt x="1493" y="2173"/>
                    </a:cubicBezTo>
                    <a:cubicBezTo>
                      <a:pt x="962" y="2173"/>
                      <a:pt x="618" y="2005"/>
                      <a:pt x="543" y="1642"/>
                    </a:cubicBezTo>
                    <a:cubicBezTo>
                      <a:pt x="452" y="1183"/>
                      <a:pt x="941" y="775"/>
                      <a:pt x="1906" y="578"/>
                    </a:cubicBezTo>
                    <a:cubicBezTo>
                      <a:pt x="2170" y="525"/>
                      <a:pt x="2406" y="500"/>
                      <a:pt x="2613" y="500"/>
                    </a:cubicBezTo>
                    <a:close/>
                    <a:moveTo>
                      <a:pt x="2513" y="0"/>
                    </a:moveTo>
                    <a:cubicBezTo>
                      <a:pt x="2298" y="0"/>
                      <a:pt x="2064" y="25"/>
                      <a:pt x="1811" y="76"/>
                    </a:cubicBezTo>
                    <a:cubicBezTo>
                      <a:pt x="583" y="334"/>
                      <a:pt x="1" y="965"/>
                      <a:pt x="149" y="1690"/>
                    </a:cubicBezTo>
                    <a:cubicBezTo>
                      <a:pt x="280" y="2330"/>
                      <a:pt x="787" y="2670"/>
                      <a:pt x="1601" y="2670"/>
                    </a:cubicBezTo>
                    <a:cubicBezTo>
                      <a:pt x="1834" y="2670"/>
                      <a:pt x="2091" y="2642"/>
                      <a:pt x="2372" y="2586"/>
                    </a:cubicBezTo>
                    <a:cubicBezTo>
                      <a:pt x="3556" y="2345"/>
                      <a:pt x="4161" y="1759"/>
                      <a:pt x="4004" y="975"/>
                    </a:cubicBezTo>
                    <a:cubicBezTo>
                      <a:pt x="3883" y="375"/>
                      <a:pt x="3353" y="0"/>
                      <a:pt x="2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1487950" y="466000"/>
                <a:ext cx="118950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613" extrusionOk="0">
                    <a:moveTo>
                      <a:pt x="3873" y="0"/>
                    </a:moveTo>
                    <a:lnTo>
                      <a:pt x="0" y="728"/>
                    </a:lnTo>
                    <a:lnTo>
                      <a:pt x="124" y="1199"/>
                    </a:lnTo>
                    <a:lnTo>
                      <a:pt x="1781" y="871"/>
                    </a:lnTo>
                    <a:cubicBezTo>
                      <a:pt x="2361" y="758"/>
                      <a:pt x="3005" y="619"/>
                      <a:pt x="3483" y="506"/>
                    </a:cubicBezTo>
                    <a:lnTo>
                      <a:pt x="3483" y="518"/>
                    </a:lnTo>
                    <a:cubicBezTo>
                      <a:pt x="3061" y="743"/>
                      <a:pt x="2609" y="1024"/>
                      <a:pt x="2121" y="1345"/>
                    </a:cubicBezTo>
                    <a:lnTo>
                      <a:pt x="470" y="2433"/>
                    </a:lnTo>
                    <a:lnTo>
                      <a:pt x="569" y="2805"/>
                    </a:lnTo>
                    <a:lnTo>
                      <a:pt x="2590" y="2995"/>
                    </a:lnTo>
                    <a:cubicBezTo>
                      <a:pt x="3166" y="3050"/>
                      <a:pt x="3680" y="3082"/>
                      <a:pt x="4161" y="3093"/>
                    </a:cubicBezTo>
                    <a:lnTo>
                      <a:pt x="4164" y="3111"/>
                    </a:lnTo>
                    <a:cubicBezTo>
                      <a:pt x="3691" y="3232"/>
                      <a:pt x="3061" y="3432"/>
                      <a:pt x="2536" y="3600"/>
                    </a:cubicBezTo>
                    <a:lnTo>
                      <a:pt x="893" y="4131"/>
                    </a:lnTo>
                    <a:lnTo>
                      <a:pt x="1016" y="4612"/>
                    </a:lnTo>
                    <a:lnTo>
                      <a:pt x="4758" y="3378"/>
                    </a:lnTo>
                    <a:lnTo>
                      <a:pt x="4594" y="2751"/>
                    </a:lnTo>
                    <a:lnTo>
                      <a:pt x="2580" y="2557"/>
                    </a:lnTo>
                    <a:cubicBezTo>
                      <a:pt x="2087" y="2516"/>
                      <a:pt x="1656" y="2492"/>
                      <a:pt x="1267" y="2492"/>
                    </a:cubicBezTo>
                    <a:cubicBezTo>
                      <a:pt x="1241" y="2492"/>
                      <a:pt x="1216" y="2492"/>
                      <a:pt x="1191" y="2492"/>
                    </a:cubicBezTo>
                    <a:lnTo>
                      <a:pt x="1188" y="2474"/>
                    </a:lnTo>
                    <a:cubicBezTo>
                      <a:pt x="1556" y="2277"/>
                      <a:pt x="1942" y="2036"/>
                      <a:pt x="2368" y="1756"/>
                    </a:cubicBezTo>
                    <a:lnTo>
                      <a:pt x="4036" y="623"/>
                    </a:lnTo>
                    <a:lnTo>
                      <a:pt x="3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1529275" y="610425"/>
                <a:ext cx="123100" cy="119700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4788" extrusionOk="0">
                    <a:moveTo>
                      <a:pt x="3819" y="1"/>
                    </a:moveTo>
                    <a:lnTo>
                      <a:pt x="1" y="981"/>
                    </a:lnTo>
                    <a:lnTo>
                      <a:pt x="154" y="1440"/>
                    </a:lnTo>
                    <a:lnTo>
                      <a:pt x="1786" y="1011"/>
                    </a:lnTo>
                    <a:cubicBezTo>
                      <a:pt x="2358" y="858"/>
                      <a:pt x="2992" y="675"/>
                      <a:pt x="3462" y="530"/>
                    </a:cubicBezTo>
                    <a:lnTo>
                      <a:pt x="3466" y="540"/>
                    </a:lnTo>
                    <a:cubicBezTo>
                      <a:pt x="3057" y="795"/>
                      <a:pt x="2624" y="1105"/>
                      <a:pt x="2158" y="1458"/>
                    </a:cubicBezTo>
                    <a:lnTo>
                      <a:pt x="584" y="2653"/>
                    </a:lnTo>
                    <a:lnTo>
                      <a:pt x="705" y="3017"/>
                    </a:lnTo>
                    <a:lnTo>
                      <a:pt x="2733" y="3072"/>
                    </a:lnTo>
                    <a:cubicBezTo>
                      <a:pt x="3023" y="3081"/>
                      <a:pt x="3296" y="3086"/>
                      <a:pt x="3557" y="3086"/>
                    </a:cubicBezTo>
                    <a:cubicBezTo>
                      <a:pt x="3818" y="3086"/>
                      <a:pt x="4066" y="3081"/>
                      <a:pt x="4307" y="3072"/>
                    </a:cubicBezTo>
                    <a:lnTo>
                      <a:pt x="4315" y="3087"/>
                    </a:lnTo>
                    <a:cubicBezTo>
                      <a:pt x="3844" y="3236"/>
                      <a:pt x="3232" y="3476"/>
                      <a:pt x="2723" y="3681"/>
                    </a:cubicBezTo>
                    <a:lnTo>
                      <a:pt x="1116" y="4318"/>
                    </a:lnTo>
                    <a:lnTo>
                      <a:pt x="1273" y="4788"/>
                    </a:lnTo>
                    <a:lnTo>
                      <a:pt x="4923" y="3313"/>
                    </a:lnTo>
                    <a:lnTo>
                      <a:pt x="4719" y="2701"/>
                    </a:lnTo>
                    <a:lnTo>
                      <a:pt x="2694" y="2639"/>
                    </a:lnTo>
                    <a:cubicBezTo>
                      <a:pt x="2526" y="2635"/>
                      <a:pt x="2365" y="2633"/>
                      <a:pt x="2210" y="2633"/>
                    </a:cubicBezTo>
                    <a:cubicBezTo>
                      <a:pt x="1882" y="2633"/>
                      <a:pt x="1583" y="2642"/>
                      <a:pt x="1305" y="2664"/>
                    </a:cubicBezTo>
                    <a:lnTo>
                      <a:pt x="1302" y="2646"/>
                    </a:lnTo>
                    <a:cubicBezTo>
                      <a:pt x="1655" y="2423"/>
                      <a:pt x="2023" y="2158"/>
                      <a:pt x="2431" y="1852"/>
                    </a:cubicBezTo>
                    <a:lnTo>
                      <a:pt x="4023" y="613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1606875" y="808450"/>
                <a:ext cx="1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2682" extrusionOk="0">
                    <a:moveTo>
                      <a:pt x="3612" y="0"/>
                    </a:moveTo>
                    <a:lnTo>
                      <a:pt x="1" y="1556"/>
                    </a:lnTo>
                    <a:lnTo>
                      <a:pt x="205" y="2022"/>
                    </a:lnTo>
                    <a:lnTo>
                      <a:pt x="1837" y="1315"/>
                    </a:lnTo>
                    <a:lnTo>
                      <a:pt x="2427" y="2681"/>
                    </a:lnTo>
                    <a:lnTo>
                      <a:pt x="2813" y="2514"/>
                    </a:lnTo>
                    <a:lnTo>
                      <a:pt x="2223" y="1151"/>
                    </a:lnTo>
                    <a:lnTo>
                      <a:pt x="3422" y="634"/>
                    </a:lnTo>
                    <a:lnTo>
                      <a:pt x="4059" y="2109"/>
                    </a:lnTo>
                    <a:lnTo>
                      <a:pt x="4449" y="1942"/>
                    </a:lnTo>
                    <a:lnTo>
                      <a:pt x="3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1679550" y="921200"/>
                <a:ext cx="241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465" extrusionOk="0">
                    <a:moveTo>
                      <a:pt x="344" y="0"/>
                    </a:moveTo>
                    <a:lnTo>
                      <a:pt x="1" y="165"/>
                    </a:lnTo>
                    <a:lnTo>
                      <a:pt x="624" y="1465"/>
                    </a:lnTo>
                    <a:lnTo>
                      <a:pt x="967" y="1301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1689400" y="983700"/>
                <a:ext cx="105400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018" extrusionOk="0">
                    <a:moveTo>
                      <a:pt x="2872" y="469"/>
                    </a:moveTo>
                    <a:cubicBezTo>
                      <a:pt x="3166" y="469"/>
                      <a:pt x="3373" y="576"/>
                      <a:pt x="3476" y="772"/>
                    </a:cubicBezTo>
                    <a:cubicBezTo>
                      <a:pt x="3728" y="1241"/>
                      <a:pt x="3297" y="1737"/>
                      <a:pt x="2475" y="2174"/>
                    </a:cubicBezTo>
                    <a:cubicBezTo>
                      <a:pt x="2017" y="2418"/>
                      <a:pt x="1616" y="2550"/>
                      <a:pt x="1305" y="2550"/>
                    </a:cubicBezTo>
                    <a:cubicBezTo>
                      <a:pt x="1033" y="2550"/>
                      <a:pt x="828" y="2449"/>
                      <a:pt x="715" y="2233"/>
                    </a:cubicBezTo>
                    <a:cubicBezTo>
                      <a:pt x="496" y="1821"/>
                      <a:pt x="846" y="1289"/>
                      <a:pt x="1717" y="826"/>
                    </a:cubicBezTo>
                    <a:cubicBezTo>
                      <a:pt x="2179" y="581"/>
                      <a:pt x="2571" y="469"/>
                      <a:pt x="2872" y="469"/>
                    </a:cubicBezTo>
                    <a:close/>
                    <a:moveTo>
                      <a:pt x="2756" y="0"/>
                    </a:moveTo>
                    <a:cubicBezTo>
                      <a:pt x="2389" y="0"/>
                      <a:pt x="1959" y="118"/>
                      <a:pt x="1483" y="371"/>
                    </a:cubicBezTo>
                    <a:cubicBezTo>
                      <a:pt x="380" y="969"/>
                      <a:pt x="0" y="1737"/>
                      <a:pt x="350" y="2393"/>
                    </a:cubicBezTo>
                    <a:cubicBezTo>
                      <a:pt x="570" y="2806"/>
                      <a:pt x="933" y="3017"/>
                      <a:pt x="1409" y="3017"/>
                    </a:cubicBezTo>
                    <a:cubicBezTo>
                      <a:pt x="1785" y="3017"/>
                      <a:pt x="2231" y="2886"/>
                      <a:pt x="2733" y="2619"/>
                    </a:cubicBezTo>
                    <a:cubicBezTo>
                      <a:pt x="3800" y="2054"/>
                      <a:pt x="4216" y="1318"/>
                      <a:pt x="3840" y="611"/>
                    </a:cubicBezTo>
                    <a:cubicBezTo>
                      <a:pt x="3633" y="218"/>
                      <a:pt x="3254" y="0"/>
                      <a:pt x="2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1740050" y="1110100"/>
                <a:ext cx="21075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18" extrusionOk="0">
                    <a:moveTo>
                      <a:pt x="447" y="1"/>
                    </a:moveTo>
                    <a:cubicBezTo>
                      <a:pt x="382" y="1"/>
                      <a:pt x="314" y="19"/>
                      <a:pt x="248" y="58"/>
                    </a:cubicBezTo>
                    <a:cubicBezTo>
                      <a:pt x="66" y="164"/>
                      <a:pt x="0" y="364"/>
                      <a:pt x="102" y="539"/>
                    </a:cubicBezTo>
                    <a:cubicBezTo>
                      <a:pt x="170" y="659"/>
                      <a:pt x="276" y="718"/>
                      <a:pt x="391" y="718"/>
                    </a:cubicBezTo>
                    <a:cubicBezTo>
                      <a:pt x="458" y="718"/>
                      <a:pt x="527" y="698"/>
                      <a:pt x="594" y="659"/>
                    </a:cubicBezTo>
                    <a:cubicBezTo>
                      <a:pt x="784" y="550"/>
                      <a:pt x="842" y="353"/>
                      <a:pt x="740" y="175"/>
                    </a:cubicBezTo>
                    <a:cubicBezTo>
                      <a:pt x="674" y="62"/>
                      <a:pt x="565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1776200" y="1133125"/>
                <a:ext cx="1061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964" extrusionOk="0">
                    <a:moveTo>
                      <a:pt x="2880" y="451"/>
                    </a:moveTo>
                    <a:cubicBezTo>
                      <a:pt x="3128" y="451"/>
                      <a:pt x="3346" y="560"/>
                      <a:pt x="3479" y="773"/>
                    </a:cubicBezTo>
                    <a:cubicBezTo>
                      <a:pt x="3763" y="1225"/>
                      <a:pt x="3472" y="1694"/>
                      <a:pt x="2926" y="2041"/>
                    </a:cubicBezTo>
                    <a:cubicBezTo>
                      <a:pt x="2857" y="2084"/>
                      <a:pt x="2798" y="2099"/>
                      <a:pt x="2744" y="2099"/>
                    </a:cubicBezTo>
                    <a:cubicBezTo>
                      <a:pt x="2738" y="2099"/>
                      <a:pt x="2731" y="2099"/>
                      <a:pt x="2725" y="2099"/>
                    </a:cubicBezTo>
                    <a:cubicBezTo>
                      <a:pt x="2468" y="2099"/>
                      <a:pt x="2190" y="1964"/>
                      <a:pt x="2011" y="1680"/>
                    </a:cubicBezTo>
                    <a:cubicBezTo>
                      <a:pt x="1774" y="1305"/>
                      <a:pt x="1902" y="886"/>
                      <a:pt x="2299" y="635"/>
                    </a:cubicBezTo>
                    <a:cubicBezTo>
                      <a:pt x="2494" y="512"/>
                      <a:pt x="2695" y="451"/>
                      <a:pt x="2880" y="451"/>
                    </a:cubicBezTo>
                    <a:close/>
                    <a:moveTo>
                      <a:pt x="2755" y="1"/>
                    </a:moveTo>
                    <a:cubicBezTo>
                      <a:pt x="2496" y="1"/>
                      <a:pt x="2233" y="76"/>
                      <a:pt x="2001" y="223"/>
                    </a:cubicBezTo>
                    <a:cubicBezTo>
                      <a:pt x="1454" y="569"/>
                      <a:pt x="1254" y="1214"/>
                      <a:pt x="1618" y="1790"/>
                    </a:cubicBezTo>
                    <a:cubicBezTo>
                      <a:pt x="1818" y="2110"/>
                      <a:pt x="2110" y="2285"/>
                      <a:pt x="2438" y="2325"/>
                    </a:cubicBezTo>
                    <a:lnTo>
                      <a:pt x="2448" y="2340"/>
                    </a:lnTo>
                    <a:cubicBezTo>
                      <a:pt x="2184" y="2455"/>
                      <a:pt x="1936" y="2507"/>
                      <a:pt x="1707" y="2507"/>
                    </a:cubicBezTo>
                    <a:cubicBezTo>
                      <a:pt x="1574" y="2507"/>
                      <a:pt x="1447" y="2489"/>
                      <a:pt x="1327" y="2456"/>
                    </a:cubicBezTo>
                    <a:cubicBezTo>
                      <a:pt x="1039" y="2383"/>
                      <a:pt x="787" y="2212"/>
                      <a:pt x="594" y="1983"/>
                    </a:cubicBezTo>
                    <a:cubicBezTo>
                      <a:pt x="485" y="1844"/>
                      <a:pt x="409" y="1742"/>
                      <a:pt x="358" y="1640"/>
                    </a:cubicBezTo>
                    <a:lnTo>
                      <a:pt x="0" y="1866"/>
                    </a:lnTo>
                    <a:cubicBezTo>
                      <a:pt x="62" y="1972"/>
                      <a:pt x="153" y="2106"/>
                      <a:pt x="281" y="2249"/>
                    </a:cubicBezTo>
                    <a:cubicBezTo>
                      <a:pt x="536" y="2569"/>
                      <a:pt x="900" y="2817"/>
                      <a:pt x="1298" y="2911"/>
                    </a:cubicBezTo>
                    <a:cubicBezTo>
                      <a:pt x="1437" y="2945"/>
                      <a:pt x="1587" y="2963"/>
                      <a:pt x="1746" y="2963"/>
                    </a:cubicBezTo>
                    <a:cubicBezTo>
                      <a:pt x="2162" y="2963"/>
                      <a:pt x="2639" y="2835"/>
                      <a:pt x="3148" y="2511"/>
                    </a:cubicBezTo>
                    <a:cubicBezTo>
                      <a:pt x="3968" y="1993"/>
                      <a:pt x="4244" y="1254"/>
                      <a:pt x="3829" y="598"/>
                    </a:cubicBezTo>
                    <a:cubicBezTo>
                      <a:pt x="3576" y="194"/>
                      <a:pt x="3171" y="1"/>
                      <a:pt x="2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1837850" y="1222200"/>
                <a:ext cx="106975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3251" extrusionOk="0">
                    <a:moveTo>
                      <a:pt x="3239" y="1"/>
                    </a:moveTo>
                    <a:lnTo>
                      <a:pt x="1608" y="842"/>
                    </a:lnTo>
                    <a:cubicBezTo>
                      <a:pt x="1702" y="948"/>
                      <a:pt x="1819" y="1072"/>
                      <a:pt x="1939" y="1250"/>
                    </a:cubicBezTo>
                    <a:cubicBezTo>
                      <a:pt x="2376" y="1874"/>
                      <a:pt x="2274" y="2340"/>
                      <a:pt x="1877" y="2624"/>
                    </a:cubicBezTo>
                    <a:cubicBezTo>
                      <a:pt x="1730" y="2727"/>
                      <a:pt x="1573" y="2774"/>
                      <a:pt x="1419" y="2774"/>
                    </a:cubicBezTo>
                    <a:cubicBezTo>
                      <a:pt x="1138" y="2774"/>
                      <a:pt x="868" y="2618"/>
                      <a:pt x="690" y="2361"/>
                    </a:cubicBezTo>
                    <a:cubicBezTo>
                      <a:pt x="493" y="2077"/>
                      <a:pt x="409" y="1756"/>
                      <a:pt x="394" y="1575"/>
                    </a:cubicBezTo>
                    <a:lnTo>
                      <a:pt x="1" y="1694"/>
                    </a:lnTo>
                    <a:cubicBezTo>
                      <a:pt x="8" y="1909"/>
                      <a:pt x="114" y="2263"/>
                      <a:pt x="351" y="2602"/>
                    </a:cubicBezTo>
                    <a:cubicBezTo>
                      <a:pt x="650" y="3027"/>
                      <a:pt x="1075" y="3251"/>
                      <a:pt x="1501" y="3251"/>
                    </a:cubicBezTo>
                    <a:cubicBezTo>
                      <a:pt x="1750" y="3251"/>
                      <a:pt x="1999" y="3174"/>
                      <a:pt x="2223" y="3017"/>
                    </a:cubicBezTo>
                    <a:cubicBezTo>
                      <a:pt x="2613" y="2744"/>
                      <a:pt x="2740" y="2354"/>
                      <a:pt x="2711" y="2015"/>
                    </a:cubicBezTo>
                    <a:cubicBezTo>
                      <a:pt x="2693" y="1742"/>
                      <a:pt x="2577" y="1469"/>
                      <a:pt x="2409" y="1228"/>
                    </a:cubicBezTo>
                    <a:cubicBezTo>
                      <a:pt x="2329" y="1112"/>
                      <a:pt x="2274" y="1053"/>
                      <a:pt x="2212" y="988"/>
                    </a:cubicBezTo>
                    <a:lnTo>
                      <a:pt x="3094" y="551"/>
                    </a:lnTo>
                    <a:lnTo>
                      <a:pt x="3925" y="1735"/>
                    </a:lnTo>
                    <a:lnTo>
                      <a:pt x="4278" y="1487"/>
                    </a:lnTo>
                    <a:lnTo>
                      <a:pt x="32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1891400" y="1325025"/>
                <a:ext cx="1148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1582" extrusionOk="0">
                    <a:moveTo>
                      <a:pt x="4351" y="1"/>
                    </a:moveTo>
                    <a:lnTo>
                      <a:pt x="1" y="1272"/>
                    </a:lnTo>
                    <a:lnTo>
                      <a:pt x="238" y="1581"/>
                    </a:lnTo>
                    <a:lnTo>
                      <a:pt x="4591" y="314"/>
                    </a:lnTo>
                    <a:lnTo>
                      <a:pt x="43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1945050" y="1390225"/>
                <a:ext cx="1137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733" extrusionOk="0">
                    <a:moveTo>
                      <a:pt x="4300" y="1"/>
                    </a:moveTo>
                    <a:lnTo>
                      <a:pt x="1" y="1429"/>
                    </a:lnTo>
                    <a:lnTo>
                      <a:pt x="249" y="1732"/>
                    </a:lnTo>
                    <a:lnTo>
                      <a:pt x="4551" y="307"/>
                    </a:lnTo>
                    <a:lnTo>
                      <a:pt x="43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2012825" y="1439525"/>
                <a:ext cx="10557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3444" extrusionOk="0">
                    <a:moveTo>
                      <a:pt x="3010" y="0"/>
                    </a:moveTo>
                    <a:lnTo>
                      <a:pt x="1490" y="1031"/>
                    </a:lnTo>
                    <a:cubicBezTo>
                      <a:pt x="1596" y="1126"/>
                      <a:pt x="1727" y="1235"/>
                      <a:pt x="1873" y="1395"/>
                    </a:cubicBezTo>
                    <a:cubicBezTo>
                      <a:pt x="2379" y="1960"/>
                      <a:pt x="2335" y="2437"/>
                      <a:pt x="1975" y="2769"/>
                    </a:cubicBezTo>
                    <a:cubicBezTo>
                      <a:pt x="1815" y="2912"/>
                      <a:pt x="1631" y="2977"/>
                      <a:pt x="1447" y="2977"/>
                    </a:cubicBezTo>
                    <a:cubicBezTo>
                      <a:pt x="1197" y="2977"/>
                      <a:pt x="949" y="2857"/>
                      <a:pt x="762" y="2649"/>
                    </a:cubicBezTo>
                    <a:cubicBezTo>
                      <a:pt x="533" y="2394"/>
                      <a:pt x="412" y="2084"/>
                      <a:pt x="375" y="1906"/>
                    </a:cubicBezTo>
                    <a:lnTo>
                      <a:pt x="0" y="2069"/>
                    </a:lnTo>
                    <a:cubicBezTo>
                      <a:pt x="33" y="2284"/>
                      <a:pt x="178" y="2619"/>
                      <a:pt x="456" y="2929"/>
                    </a:cubicBezTo>
                    <a:cubicBezTo>
                      <a:pt x="763" y="3271"/>
                      <a:pt x="1149" y="3444"/>
                      <a:pt x="1527" y="3444"/>
                    </a:cubicBezTo>
                    <a:cubicBezTo>
                      <a:pt x="1826" y="3444"/>
                      <a:pt x="2120" y="3336"/>
                      <a:pt x="2364" y="3118"/>
                    </a:cubicBezTo>
                    <a:cubicBezTo>
                      <a:pt x="2722" y="2798"/>
                      <a:pt x="2798" y="2397"/>
                      <a:pt x="2729" y="2062"/>
                    </a:cubicBezTo>
                    <a:cubicBezTo>
                      <a:pt x="2675" y="1796"/>
                      <a:pt x="2529" y="1538"/>
                      <a:pt x="2335" y="1319"/>
                    </a:cubicBezTo>
                    <a:cubicBezTo>
                      <a:pt x="2241" y="1213"/>
                      <a:pt x="2179" y="1162"/>
                      <a:pt x="2110" y="1104"/>
                    </a:cubicBezTo>
                    <a:lnTo>
                      <a:pt x="2933" y="561"/>
                    </a:lnTo>
                    <a:lnTo>
                      <a:pt x="3899" y="1640"/>
                    </a:lnTo>
                    <a:lnTo>
                      <a:pt x="4222" y="1351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2093050" y="1524300"/>
                <a:ext cx="98025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3397" extrusionOk="0">
                    <a:moveTo>
                      <a:pt x="2657" y="435"/>
                    </a:moveTo>
                    <a:cubicBezTo>
                      <a:pt x="2819" y="435"/>
                      <a:pt x="2955" y="490"/>
                      <a:pt x="3057" y="595"/>
                    </a:cubicBezTo>
                    <a:cubicBezTo>
                      <a:pt x="3429" y="973"/>
                      <a:pt x="3160" y="1575"/>
                      <a:pt x="2496" y="2227"/>
                    </a:cubicBezTo>
                    <a:cubicBezTo>
                      <a:pt x="2022" y="2694"/>
                      <a:pt x="1586" y="2957"/>
                      <a:pt x="1240" y="2957"/>
                    </a:cubicBezTo>
                    <a:cubicBezTo>
                      <a:pt x="1080" y="2957"/>
                      <a:pt x="940" y="2901"/>
                      <a:pt x="824" y="2784"/>
                    </a:cubicBezTo>
                    <a:cubicBezTo>
                      <a:pt x="496" y="2449"/>
                      <a:pt x="685" y="1841"/>
                      <a:pt x="1389" y="1152"/>
                    </a:cubicBezTo>
                    <a:cubicBezTo>
                      <a:pt x="1881" y="664"/>
                      <a:pt x="2324" y="435"/>
                      <a:pt x="2657" y="435"/>
                    </a:cubicBezTo>
                    <a:close/>
                    <a:moveTo>
                      <a:pt x="2556" y="0"/>
                    </a:moveTo>
                    <a:cubicBezTo>
                      <a:pt x="2101" y="0"/>
                      <a:pt x="1571" y="250"/>
                      <a:pt x="1032" y="780"/>
                    </a:cubicBezTo>
                    <a:cubicBezTo>
                      <a:pt x="147" y="1669"/>
                      <a:pt x="1" y="2511"/>
                      <a:pt x="522" y="3039"/>
                    </a:cubicBezTo>
                    <a:cubicBezTo>
                      <a:pt x="756" y="3278"/>
                      <a:pt x="1029" y="3396"/>
                      <a:pt x="1332" y="3396"/>
                    </a:cubicBezTo>
                    <a:cubicBezTo>
                      <a:pt x="1791" y="3396"/>
                      <a:pt x="2317" y="3122"/>
                      <a:pt x="2871" y="2577"/>
                    </a:cubicBezTo>
                    <a:cubicBezTo>
                      <a:pt x="3732" y="1731"/>
                      <a:pt x="3920" y="908"/>
                      <a:pt x="3360" y="339"/>
                    </a:cubicBezTo>
                    <a:cubicBezTo>
                      <a:pt x="3141" y="116"/>
                      <a:pt x="2866" y="0"/>
                      <a:pt x="2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2167550" y="1590975"/>
                <a:ext cx="135825" cy="13565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5426" extrusionOk="0">
                    <a:moveTo>
                      <a:pt x="2846" y="1"/>
                    </a:moveTo>
                    <a:lnTo>
                      <a:pt x="0" y="2725"/>
                    </a:lnTo>
                    <a:lnTo>
                      <a:pt x="358" y="3053"/>
                    </a:lnTo>
                    <a:lnTo>
                      <a:pt x="1567" y="1877"/>
                    </a:lnTo>
                    <a:cubicBezTo>
                      <a:pt x="1990" y="1462"/>
                      <a:pt x="2457" y="995"/>
                      <a:pt x="2795" y="638"/>
                    </a:cubicBezTo>
                    <a:lnTo>
                      <a:pt x="2803" y="649"/>
                    </a:lnTo>
                    <a:cubicBezTo>
                      <a:pt x="2569" y="1068"/>
                      <a:pt x="2347" y="1549"/>
                      <a:pt x="2110" y="2084"/>
                    </a:cubicBezTo>
                    <a:lnTo>
                      <a:pt x="1323" y="3899"/>
                    </a:lnTo>
                    <a:lnTo>
                      <a:pt x="1608" y="4157"/>
                    </a:lnTo>
                    <a:lnTo>
                      <a:pt x="3403" y="3210"/>
                    </a:lnTo>
                    <a:cubicBezTo>
                      <a:pt x="3918" y="2944"/>
                      <a:pt x="4365" y="2689"/>
                      <a:pt x="4774" y="2438"/>
                    </a:cubicBezTo>
                    <a:lnTo>
                      <a:pt x="4788" y="2452"/>
                    </a:lnTo>
                    <a:cubicBezTo>
                      <a:pt x="4453" y="2809"/>
                      <a:pt x="4037" y="3323"/>
                      <a:pt x="3691" y="3746"/>
                    </a:cubicBezTo>
                    <a:lnTo>
                      <a:pt x="2602" y="5090"/>
                    </a:lnTo>
                    <a:lnTo>
                      <a:pt x="2970" y="5425"/>
                    </a:lnTo>
                    <a:lnTo>
                      <a:pt x="5433" y="2350"/>
                    </a:lnTo>
                    <a:lnTo>
                      <a:pt x="4952" y="1913"/>
                    </a:lnTo>
                    <a:lnTo>
                      <a:pt x="3156" y="2853"/>
                    </a:lnTo>
                    <a:cubicBezTo>
                      <a:pt x="2693" y="3101"/>
                      <a:pt x="2300" y="3327"/>
                      <a:pt x="1961" y="3552"/>
                    </a:cubicBezTo>
                    <a:lnTo>
                      <a:pt x="1946" y="3542"/>
                    </a:lnTo>
                    <a:cubicBezTo>
                      <a:pt x="2147" y="3174"/>
                      <a:pt x="2339" y="2762"/>
                      <a:pt x="2544" y="2296"/>
                    </a:cubicBezTo>
                    <a:lnTo>
                      <a:pt x="3323" y="438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2284500" y="1690350"/>
                <a:ext cx="13490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396" h="5407" extrusionOk="0">
                    <a:moveTo>
                      <a:pt x="2663" y="1"/>
                    </a:moveTo>
                    <a:lnTo>
                      <a:pt x="0" y="2903"/>
                    </a:lnTo>
                    <a:lnTo>
                      <a:pt x="380" y="3206"/>
                    </a:lnTo>
                    <a:lnTo>
                      <a:pt x="1513" y="1953"/>
                    </a:lnTo>
                    <a:cubicBezTo>
                      <a:pt x="1906" y="1512"/>
                      <a:pt x="2339" y="1017"/>
                      <a:pt x="2653" y="641"/>
                    </a:cubicBezTo>
                    <a:lnTo>
                      <a:pt x="2663" y="648"/>
                    </a:lnTo>
                    <a:cubicBezTo>
                      <a:pt x="2460" y="1082"/>
                      <a:pt x="2266" y="1578"/>
                      <a:pt x="2066" y="2128"/>
                    </a:cubicBezTo>
                    <a:lnTo>
                      <a:pt x="1396" y="3986"/>
                    </a:lnTo>
                    <a:lnTo>
                      <a:pt x="1698" y="4226"/>
                    </a:lnTo>
                    <a:lnTo>
                      <a:pt x="3428" y="3166"/>
                    </a:lnTo>
                    <a:cubicBezTo>
                      <a:pt x="3924" y="2867"/>
                      <a:pt x="4358" y="2583"/>
                      <a:pt x="4748" y="2306"/>
                    </a:cubicBezTo>
                    <a:lnTo>
                      <a:pt x="4762" y="2318"/>
                    </a:lnTo>
                    <a:cubicBezTo>
                      <a:pt x="4452" y="2700"/>
                      <a:pt x="4070" y="3236"/>
                      <a:pt x="3749" y="3683"/>
                    </a:cubicBezTo>
                    <a:lnTo>
                      <a:pt x="2751" y="5097"/>
                    </a:lnTo>
                    <a:lnTo>
                      <a:pt x="3141" y="5407"/>
                    </a:lnTo>
                    <a:lnTo>
                      <a:pt x="5396" y="2175"/>
                    </a:lnTo>
                    <a:lnTo>
                      <a:pt x="4890" y="1775"/>
                    </a:lnTo>
                    <a:lnTo>
                      <a:pt x="3159" y="2824"/>
                    </a:lnTo>
                    <a:cubicBezTo>
                      <a:pt x="2711" y="3104"/>
                      <a:pt x="2336" y="3355"/>
                      <a:pt x="2008" y="3603"/>
                    </a:cubicBezTo>
                    <a:lnTo>
                      <a:pt x="1997" y="3592"/>
                    </a:lnTo>
                    <a:cubicBezTo>
                      <a:pt x="2172" y="3209"/>
                      <a:pt x="2336" y="2787"/>
                      <a:pt x="2510" y="2310"/>
                    </a:cubicBezTo>
                    <a:lnTo>
                      <a:pt x="3170" y="401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2465025" y="1816850"/>
                <a:ext cx="98550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3553" extrusionOk="0">
                    <a:moveTo>
                      <a:pt x="2183" y="0"/>
                    </a:moveTo>
                    <a:lnTo>
                      <a:pt x="0" y="3272"/>
                    </a:lnTo>
                    <a:lnTo>
                      <a:pt x="419" y="3553"/>
                    </a:lnTo>
                    <a:lnTo>
                      <a:pt x="1410" y="2073"/>
                    </a:lnTo>
                    <a:lnTo>
                      <a:pt x="2645" y="2901"/>
                    </a:lnTo>
                    <a:lnTo>
                      <a:pt x="2878" y="2551"/>
                    </a:lnTo>
                    <a:lnTo>
                      <a:pt x="1643" y="1724"/>
                    </a:lnTo>
                    <a:lnTo>
                      <a:pt x="2368" y="638"/>
                    </a:lnTo>
                    <a:lnTo>
                      <a:pt x="3705" y="1530"/>
                    </a:lnTo>
                    <a:lnTo>
                      <a:pt x="3942" y="1177"/>
                    </a:lnTo>
                    <a:lnTo>
                      <a:pt x="2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2568300" y="1916400"/>
                <a:ext cx="356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075" extrusionOk="0">
                    <a:moveTo>
                      <a:pt x="197" y="0"/>
                    </a:moveTo>
                    <a:lnTo>
                      <a:pt x="1" y="324"/>
                    </a:lnTo>
                    <a:lnTo>
                      <a:pt x="1228" y="1075"/>
                    </a:lnTo>
                    <a:lnTo>
                      <a:pt x="1425" y="755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2629500" y="1925150"/>
                <a:ext cx="86550" cy="9247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3699" extrusionOk="0">
                    <a:moveTo>
                      <a:pt x="2238" y="411"/>
                    </a:moveTo>
                    <a:cubicBezTo>
                      <a:pt x="2328" y="411"/>
                      <a:pt x="2414" y="433"/>
                      <a:pt x="2493" y="477"/>
                    </a:cubicBezTo>
                    <a:cubicBezTo>
                      <a:pt x="2955" y="736"/>
                      <a:pt x="2868" y="1388"/>
                      <a:pt x="2412" y="2204"/>
                    </a:cubicBezTo>
                    <a:cubicBezTo>
                      <a:pt x="2036" y="2882"/>
                      <a:pt x="1628" y="3281"/>
                      <a:pt x="1245" y="3281"/>
                    </a:cubicBezTo>
                    <a:cubicBezTo>
                      <a:pt x="1150" y="3281"/>
                      <a:pt x="1057" y="3257"/>
                      <a:pt x="966" y="3206"/>
                    </a:cubicBezTo>
                    <a:cubicBezTo>
                      <a:pt x="558" y="2980"/>
                      <a:pt x="566" y="2342"/>
                      <a:pt x="1046" y="1483"/>
                    </a:cubicBezTo>
                    <a:cubicBezTo>
                      <a:pt x="1448" y="761"/>
                      <a:pt x="1880" y="411"/>
                      <a:pt x="2238" y="411"/>
                    </a:cubicBezTo>
                    <a:close/>
                    <a:moveTo>
                      <a:pt x="2166" y="0"/>
                    </a:moveTo>
                    <a:cubicBezTo>
                      <a:pt x="1627" y="0"/>
                      <a:pt x="1057" y="404"/>
                      <a:pt x="598" y="1227"/>
                    </a:cubicBezTo>
                    <a:cubicBezTo>
                      <a:pt x="1" y="2328"/>
                      <a:pt x="99" y="3181"/>
                      <a:pt x="747" y="3541"/>
                    </a:cubicBezTo>
                    <a:cubicBezTo>
                      <a:pt x="938" y="3646"/>
                      <a:pt x="1130" y="3699"/>
                      <a:pt x="1320" y="3699"/>
                    </a:cubicBezTo>
                    <a:cubicBezTo>
                      <a:pt x="1868" y="3699"/>
                      <a:pt x="2407" y="3269"/>
                      <a:pt x="2875" y="2434"/>
                    </a:cubicBezTo>
                    <a:cubicBezTo>
                      <a:pt x="3461" y="1377"/>
                      <a:pt x="3411" y="532"/>
                      <a:pt x="2711" y="146"/>
                    </a:cubicBezTo>
                    <a:cubicBezTo>
                      <a:pt x="2537" y="49"/>
                      <a:pt x="2354" y="0"/>
                      <a:pt x="2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2723225" y="2039400"/>
                <a:ext cx="2032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37" extrusionOk="0">
                    <a:moveTo>
                      <a:pt x="411" y="0"/>
                    </a:moveTo>
                    <a:cubicBezTo>
                      <a:pt x="283" y="0"/>
                      <a:pt x="164" y="75"/>
                      <a:pt x="95" y="210"/>
                    </a:cubicBezTo>
                    <a:cubicBezTo>
                      <a:pt x="0" y="400"/>
                      <a:pt x="55" y="600"/>
                      <a:pt x="237" y="694"/>
                    </a:cubicBezTo>
                    <a:cubicBezTo>
                      <a:pt x="294" y="723"/>
                      <a:pt x="350" y="737"/>
                      <a:pt x="404" y="737"/>
                    </a:cubicBezTo>
                    <a:cubicBezTo>
                      <a:pt x="533" y="737"/>
                      <a:pt x="648" y="658"/>
                      <a:pt x="714" y="526"/>
                    </a:cubicBezTo>
                    <a:cubicBezTo>
                      <a:pt x="812" y="334"/>
                      <a:pt x="758" y="133"/>
                      <a:pt x="576" y="42"/>
                    </a:cubicBezTo>
                    <a:cubicBezTo>
                      <a:pt x="522" y="14"/>
                      <a:pt x="465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2787775" y="2003775"/>
                <a:ext cx="8502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3542" extrusionOk="0">
                    <a:moveTo>
                      <a:pt x="2040" y="398"/>
                    </a:moveTo>
                    <a:cubicBezTo>
                      <a:pt x="2136" y="398"/>
                      <a:pt x="2232" y="419"/>
                      <a:pt x="2326" y="461"/>
                    </a:cubicBezTo>
                    <a:cubicBezTo>
                      <a:pt x="2814" y="688"/>
                      <a:pt x="2821" y="1238"/>
                      <a:pt x="2551" y="1825"/>
                    </a:cubicBezTo>
                    <a:cubicBezTo>
                      <a:pt x="2515" y="1901"/>
                      <a:pt x="2475" y="1944"/>
                      <a:pt x="2432" y="1973"/>
                    </a:cubicBezTo>
                    <a:cubicBezTo>
                      <a:pt x="2306" y="2061"/>
                      <a:pt x="2150" y="2112"/>
                      <a:pt x="1980" y="2112"/>
                    </a:cubicBezTo>
                    <a:cubicBezTo>
                      <a:pt x="1854" y="2112"/>
                      <a:pt x="1720" y="2083"/>
                      <a:pt x="1586" y="2021"/>
                    </a:cubicBezTo>
                    <a:cubicBezTo>
                      <a:pt x="1181" y="1835"/>
                      <a:pt x="1061" y="1413"/>
                      <a:pt x="1262" y="986"/>
                    </a:cubicBezTo>
                    <a:cubicBezTo>
                      <a:pt x="1434" y="613"/>
                      <a:pt x="1732" y="398"/>
                      <a:pt x="2040" y="398"/>
                    </a:cubicBezTo>
                    <a:close/>
                    <a:moveTo>
                      <a:pt x="1983" y="1"/>
                    </a:moveTo>
                    <a:cubicBezTo>
                      <a:pt x="1472" y="1"/>
                      <a:pt x="1009" y="320"/>
                      <a:pt x="784" y="804"/>
                    </a:cubicBezTo>
                    <a:cubicBezTo>
                      <a:pt x="515" y="1391"/>
                      <a:pt x="697" y="2043"/>
                      <a:pt x="1317" y="2327"/>
                    </a:cubicBezTo>
                    <a:cubicBezTo>
                      <a:pt x="1485" y="2406"/>
                      <a:pt x="1654" y="2444"/>
                      <a:pt x="1816" y="2444"/>
                    </a:cubicBezTo>
                    <a:cubicBezTo>
                      <a:pt x="1983" y="2444"/>
                      <a:pt x="2145" y="2404"/>
                      <a:pt x="2296" y="2331"/>
                    </a:cubicBezTo>
                    <a:lnTo>
                      <a:pt x="2314" y="2338"/>
                    </a:lnTo>
                    <a:cubicBezTo>
                      <a:pt x="2060" y="2716"/>
                      <a:pt x="1757" y="2943"/>
                      <a:pt x="1433" y="3044"/>
                    </a:cubicBezTo>
                    <a:cubicBezTo>
                      <a:pt x="1296" y="3091"/>
                      <a:pt x="1152" y="3113"/>
                      <a:pt x="1008" y="3113"/>
                    </a:cubicBezTo>
                    <a:cubicBezTo>
                      <a:pt x="857" y="3113"/>
                      <a:pt x="706" y="3089"/>
                      <a:pt x="559" y="3044"/>
                    </a:cubicBezTo>
                    <a:cubicBezTo>
                      <a:pt x="394" y="2987"/>
                      <a:pt x="271" y="2943"/>
                      <a:pt x="176" y="2888"/>
                    </a:cubicBezTo>
                    <a:lnTo>
                      <a:pt x="1" y="3271"/>
                    </a:lnTo>
                    <a:cubicBezTo>
                      <a:pt x="107" y="3325"/>
                      <a:pt x="260" y="3387"/>
                      <a:pt x="442" y="3442"/>
                    </a:cubicBezTo>
                    <a:cubicBezTo>
                      <a:pt x="641" y="3507"/>
                      <a:pt x="852" y="3542"/>
                      <a:pt x="1063" y="3542"/>
                    </a:cubicBezTo>
                    <a:cubicBezTo>
                      <a:pt x="1265" y="3542"/>
                      <a:pt x="1466" y="3510"/>
                      <a:pt x="1655" y="3442"/>
                    </a:cubicBezTo>
                    <a:cubicBezTo>
                      <a:pt x="2147" y="3271"/>
                      <a:pt x="2646" y="2859"/>
                      <a:pt x="2995" y="2101"/>
                    </a:cubicBezTo>
                    <a:cubicBezTo>
                      <a:pt x="3400" y="1223"/>
                      <a:pt x="3232" y="451"/>
                      <a:pt x="2526" y="123"/>
                    </a:cubicBezTo>
                    <a:cubicBezTo>
                      <a:pt x="2345" y="39"/>
                      <a:pt x="2161" y="1"/>
                      <a:pt x="1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2885875" y="2043625"/>
                <a:ext cx="86825" cy="96925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3877" extrusionOk="0">
                    <a:moveTo>
                      <a:pt x="1793" y="1"/>
                    </a:moveTo>
                    <a:lnTo>
                      <a:pt x="882" y="1596"/>
                    </a:lnTo>
                    <a:cubicBezTo>
                      <a:pt x="1017" y="1633"/>
                      <a:pt x="1185" y="1677"/>
                      <a:pt x="1385" y="1756"/>
                    </a:cubicBezTo>
                    <a:cubicBezTo>
                      <a:pt x="2084" y="2040"/>
                      <a:pt x="2256" y="2489"/>
                      <a:pt x="2077" y="2945"/>
                    </a:cubicBezTo>
                    <a:cubicBezTo>
                      <a:pt x="1942" y="3280"/>
                      <a:pt x="1646" y="3445"/>
                      <a:pt x="1325" y="3445"/>
                    </a:cubicBezTo>
                    <a:cubicBezTo>
                      <a:pt x="1197" y="3445"/>
                      <a:pt x="1065" y="3419"/>
                      <a:pt x="937" y="3367"/>
                    </a:cubicBezTo>
                    <a:cubicBezTo>
                      <a:pt x="620" y="3239"/>
                      <a:pt x="376" y="3014"/>
                      <a:pt x="267" y="2868"/>
                    </a:cubicBezTo>
                    <a:lnTo>
                      <a:pt x="1" y="3185"/>
                    </a:lnTo>
                    <a:cubicBezTo>
                      <a:pt x="125" y="3360"/>
                      <a:pt x="405" y="3600"/>
                      <a:pt x="788" y="3753"/>
                    </a:cubicBezTo>
                    <a:cubicBezTo>
                      <a:pt x="994" y="3837"/>
                      <a:pt x="1199" y="3877"/>
                      <a:pt x="1394" y="3877"/>
                    </a:cubicBezTo>
                    <a:cubicBezTo>
                      <a:pt x="1922" y="3877"/>
                      <a:pt x="2378" y="3586"/>
                      <a:pt x="2580" y="3086"/>
                    </a:cubicBezTo>
                    <a:cubicBezTo>
                      <a:pt x="2762" y="2642"/>
                      <a:pt x="2656" y="2245"/>
                      <a:pt x="2446" y="1979"/>
                    </a:cubicBezTo>
                    <a:cubicBezTo>
                      <a:pt x="2281" y="1761"/>
                      <a:pt x="2034" y="1593"/>
                      <a:pt x="1764" y="1484"/>
                    </a:cubicBezTo>
                    <a:cubicBezTo>
                      <a:pt x="1637" y="1428"/>
                      <a:pt x="1556" y="1411"/>
                      <a:pt x="1469" y="1389"/>
                    </a:cubicBezTo>
                    <a:lnTo>
                      <a:pt x="1972" y="540"/>
                    </a:lnTo>
                    <a:lnTo>
                      <a:pt x="3312" y="1083"/>
                    </a:lnTo>
                    <a:lnTo>
                      <a:pt x="3473" y="682"/>
                    </a:lnTo>
                    <a:lnTo>
                      <a:pt x="17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2981050" y="2085625"/>
                <a:ext cx="83275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3567" extrusionOk="0">
                    <a:moveTo>
                      <a:pt x="2955" y="0"/>
                    </a:moveTo>
                    <a:lnTo>
                      <a:pt x="1" y="3436"/>
                    </a:lnTo>
                    <a:lnTo>
                      <a:pt x="369" y="3567"/>
                    </a:lnTo>
                    <a:lnTo>
                      <a:pt x="3330" y="131"/>
                    </a:lnTo>
                    <a:lnTo>
                      <a:pt x="29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3063475" y="2111575"/>
                <a:ext cx="80075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3662" extrusionOk="0">
                    <a:moveTo>
                      <a:pt x="2824" y="0"/>
                    </a:moveTo>
                    <a:lnTo>
                      <a:pt x="1" y="3546"/>
                    </a:lnTo>
                    <a:lnTo>
                      <a:pt x="373" y="3662"/>
                    </a:lnTo>
                    <a:lnTo>
                      <a:pt x="3203" y="121"/>
                    </a:lnTo>
                    <a:lnTo>
                      <a:pt x="28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3156200" y="2133700"/>
                <a:ext cx="786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3908" extrusionOk="0">
                    <a:moveTo>
                      <a:pt x="1395" y="1"/>
                    </a:moveTo>
                    <a:lnTo>
                      <a:pt x="685" y="1694"/>
                    </a:lnTo>
                    <a:cubicBezTo>
                      <a:pt x="824" y="1713"/>
                      <a:pt x="992" y="1735"/>
                      <a:pt x="1203" y="1790"/>
                    </a:cubicBezTo>
                    <a:cubicBezTo>
                      <a:pt x="1935" y="1990"/>
                      <a:pt x="2157" y="2412"/>
                      <a:pt x="2037" y="2886"/>
                    </a:cubicBezTo>
                    <a:cubicBezTo>
                      <a:pt x="1929" y="3279"/>
                      <a:pt x="1596" y="3483"/>
                      <a:pt x="1226" y="3483"/>
                    </a:cubicBezTo>
                    <a:cubicBezTo>
                      <a:pt x="1137" y="3483"/>
                      <a:pt x="1046" y="3471"/>
                      <a:pt x="955" y="3447"/>
                    </a:cubicBezTo>
                    <a:cubicBezTo>
                      <a:pt x="623" y="3356"/>
                      <a:pt x="354" y="3163"/>
                      <a:pt x="226" y="3032"/>
                    </a:cubicBezTo>
                    <a:lnTo>
                      <a:pt x="1" y="3378"/>
                    </a:lnTo>
                    <a:cubicBezTo>
                      <a:pt x="146" y="3535"/>
                      <a:pt x="452" y="3739"/>
                      <a:pt x="853" y="3848"/>
                    </a:cubicBezTo>
                    <a:cubicBezTo>
                      <a:pt x="1002" y="3888"/>
                      <a:pt x="1149" y="3908"/>
                      <a:pt x="1289" y="3908"/>
                    </a:cubicBezTo>
                    <a:cubicBezTo>
                      <a:pt x="1897" y="3908"/>
                      <a:pt x="2398" y="3546"/>
                      <a:pt x="2554" y="2967"/>
                    </a:cubicBezTo>
                    <a:cubicBezTo>
                      <a:pt x="2678" y="2503"/>
                      <a:pt x="2525" y="2125"/>
                      <a:pt x="2281" y="1884"/>
                    </a:cubicBezTo>
                    <a:cubicBezTo>
                      <a:pt x="2095" y="1687"/>
                      <a:pt x="1829" y="1549"/>
                      <a:pt x="1545" y="1472"/>
                    </a:cubicBezTo>
                    <a:cubicBezTo>
                      <a:pt x="1410" y="1436"/>
                      <a:pt x="1330" y="1425"/>
                      <a:pt x="1242" y="1415"/>
                    </a:cubicBezTo>
                    <a:lnTo>
                      <a:pt x="1636" y="511"/>
                    </a:lnTo>
                    <a:lnTo>
                      <a:pt x="3035" y="890"/>
                    </a:lnTo>
                    <a:lnTo>
                      <a:pt x="3144" y="470"/>
                    </a:ln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3267025" y="2162425"/>
                <a:ext cx="76000" cy="9687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3875" extrusionOk="0">
                    <a:moveTo>
                      <a:pt x="1744" y="399"/>
                    </a:moveTo>
                    <a:cubicBezTo>
                      <a:pt x="1781" y="399"/>
                      <a:pt x="1818" y="403"/>
                      <a:pt x="1855" y="411"/>
                    </a:cubicBezTo>
                    <a:cubicBezTo>
                      <a:pt x="2373" y="524"/>
                      <a:pt x="2475" y="1176"/>
                      <a:pt x="2274" y="2087"/>
                    </a:cubicBezTo>
                    <a:cubicBezTo>
                      <a:pt x="2085" y="2948"/>
                      <a:pt x="1756" y="3479"/>
                      <a:pt x="1309" y="3479"/>
                    </a:cubicBezTo>
                    <a:cubicBezTo>
                      <a:pt x="1266" y="3479"/>
                      <a:pt x="1222" y="3474"/>
                      <a:pt x="1178" y="3464"/>
                    </a:cubicBezTo>
                    <a:cubicBezTo>
                      <a:pt x="722" y="3362"/>
                      <a:pt x="547" y="2750"/>
                      <a:pt x="759" y="1788"/>
                    </a:cubicBezTo>
                    <a:cubicBezTo>
                      <a:pt x="962" y="864"/>
                      <a:pt x="1345" y="399"/>
                      <a:pt x="1744" y="399"/>
                    </a:cubicBezTo>
                    <a:close/>
                    <a:moveTo>
                      <a:pt x="1716" y="1"/>
                    </a:moveTo>
                    <a:cubicBezTo>
                      <a:pt x="1068" y="1"/>
                      <a:pt x="502" y="570"/>
                      <a:pt x="260" y="1672"/>
                    </a:cubicBezTo>
                    <a:cubicBezTo>
                      <a:pt x="1" y="2899"/>
                      <a:pt x="344" y="3686"/>
                      <a:pt x="1065" y="3843"/>
                    </a:cubicBezTo>
                    <a:cubicBezTo>
                      <a:pt x="1162" y="3864"/>
                      <a:pt x="1257" y="3875"/>
                      <a:pt x="1348" y="3875"/>
                    </a:cubicBezTo>
                    <a:cubicBezTo>
                      <a:pt x="2027" y="3875"/>
                      <a:pt x="2537" y="3282"/>
                      <a:pt x="2781" y="2174"/>
                    </a:cubicBezTo>
                    <a:cubicBezTo>
                      <a:pt x="3039" y="994"/>
                      <a:pt x="2748" y="200"/>
                      <a:pt x="1968" y="29"/>
                    </a:cubicBezTo>
                    <a:cubicBezTo>
                      <a:pt x="1883" y="10"/>
                      <a:pt x="1799" y="1"/>
                      <a:pt x="1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3377325" y="2178225"/>
                <a:ext cx="1087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4479" extrusionOk="0">
                    <a:moveTo>
                      <a:pt x="897" y="1"/>
                    </a:moveTo>
                    <a:lnTo>
                      <a:pt x="1" y="3841"/>
                    </a:lnTo>
                    <a:lnTo>
                      <a:pt x="482" y="3918"/>
                    </a:lnTo>
                    <a:lnTo>
                      <a:pt x="853" y="2271"/>
                    </a:lnTo>
                    <a:cubicBezTo>
                      <a:pt x="981" y="1695"/>
                      <a:pt x="1112" y="1047"/>
                      <a:pt x="1203" y="566"/>
                    </a:cubicBezTo>
                    <a:lnTo>
                      <a:pt x="1214" y="566"/>
                    </a:lnTo>
                    <a:cubicBezTo>
                      <a:pt x="1250" y="1047"/>
                      <a:pt x="1324" y="1571"/>
                      <a:pt x="1422" y="2151"/>
                    </a:cubicBezTo>
                    <a:lnTo>
                      <a:pt x="1753" y="4100"/>
                    </a:lnTo>
                    <a:lnTo>
                      <a:pt x="2132" y="4162"/>
                    </a:lnTo>
                    <a:lnTo>
                      <a:pt x="3119" y="2388"/>
                    </a:lnTo>
                    <a:cubicBezTo>
                      <a:pt x="3404" y="1881"/>
                      <a:pt x="3641" y="1426"/>
                      <a:pt x="3848" y="989"/>
                    </a:cubicBezTo>
                    <a:lnTo>
                      <a:pt x="3863" y="992"/>
                    </a:lnTo>
                    <a:cubicBezTo>
                      <a:pt x="3779" y="1477"/>
                      <a:pt x="3710" y="2132"/>
                      <a:pt x="3651" y="2679"/>
                    </a:cubicBezTo>
                    <a:lnTo>
                      <a:pt x="3476" y="4399"/>
                    </a:lnTo>
                    <a:lnTo>
                      <a:pt x="3965" y="4478"/>
                    </a:lnTo>
                    <a:lnTo>
                      <a:pt x="4347" y="555"/>
                    </a:lnTo>
                    <a:lnTo>
                      <a:pt x="3710" y="453"/>
                    </a:lnTo>
                    <a:lnTo>
                      <a:pt x="2715" y="2220"/>
                    </a:lnTo>
                    <a:cubicBezTo>
                      <a:pt x="2464" y="2682"/>
                      <a:pt x="2256" y="3087"/>
                      <a:pt x="2096" y="3462"/>
                    </a:cubicBezTo>
                    <a:lnTo>
                      <a:pt x="2077" y="3459"/>
                    </a:lnTo>
                    <a:cubicBezTo>
                      <a:pt x="2045" y="3039"/>
                      <a:pt x="1983" y="2595"/>
                      <a:pt x="1895" y="2089"/>
                    </a:cubicBezTo>
                    <a:lnTo>
                      <a:pt x="1534" y="107"/>
                    </a:lnTo>
                    <a:lnTo>
                      <a:pt x="8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3531975" y="2200100"/>
                <a:ext cx="103050" cy="10667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267" extrusionOk="0">
                    <a:moveTo>
                      <a:pt x="646" y="0"/>
                    </a:moveTo>
                    <a:lnTo>
                      <a:pt x="1" y="3887"/>
                    </a:lnTo>
                    <a:lnTo>
                      <a:pt x="485" y="3931"/>
                    </a:lnTo>
                    <a:lnTo>
                      <a:pt x="747" y="2266"/>
                    </a:lnTo>
                    <a:cubicBezTo>
                      <a:pt x="839" y="1683"/>
                      <a:pt x="930" y="1028"/>
                      <a:pt x="984" y="543"/>
                    </a:cubicBezTo>
                    <a:lnTo>
                      <a:pt x="999" y="543"/>
                    </a:lnTo>
                    <a:cubicBezTo>
                      <a:pt x="1065" y="1017"/>
                      <a:pt x="1174" y="1538"/>
                      <a:pt x="1305" y="2106"/>
                    </a:cubicBezTo>
                    <a:lnTo>
                      <a:pt x="1764" y="4030"/>
                    </a:lnTo>
                    <a:lnTo>
                      <a:pt x="2146" y="4066"/>
                    </a:lnTo>
                    <a:lnTo>
                      <a:pt x="3017" y="2234"/>
                    </a:lnTo>
                    <a:cubicBezTo>
                      <a:pt x="3265" y="1713"/>
                      <a:pt x="3473" y="1239"/>
                      <a:pt x="3651" y="795"/>
                    </a:cubicBezTo>
                    <a:lnTo>
                      <a:pt x="3669" y="795"/>
                    </a:lnTo>
                    <a:cubicBezTo>
                      <a:pt x="3615" y="1283"/>
                      <a:pt x="3589" y="1942"/>
                      <a:pt x="3567" y="2489"/>
                    </a:cubicBezTo>
                    <a:lnTo>
                      <a:pt x="3502" y="4219"/>
                    </a:lnTo>
                    <a:lnTo>
                      <a:pt x="3997" y="4267"/>
                    </a:lnTo>
                    <a:lnTo>
                      <a:pt x="4121" y="328"/>
                    </a:lnTo>
                    <a:lnTo>
                      <a:pt x="3476" y="267"/>
                    </a:lnTo>
                    <a:lnTo>
                      <a:pt x="2602" y="2095"/>
                    </a:lnTo>
                    <a:cubicBezTo>
                      <a:pt x="2380" y="2572"/>
                      <a:pt x="2201" y="2988"/>
                      <a:pt x="2067" y="3374"/>
                    </a:cubicBezTo>
                    <a:lnTo>
                      <a:pt x="2048" y="3371"/>
                    </a:lnTo>
                    <a:cubicBezTo>
                      <a:pt x="1986" y="2955"/>
                      <a:pt x="1895" y="2514"/>
                      <a:pt x="1779" y="2016"/>
                    </a:cubicBezTo>
                    <a:lnTo>
                      <a:pt x="1290" y="62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3756325" y="2213875"/>
                <a:ext cx="545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935" extrusionOk="0">
                    <a:moveTo>
                      <a:pt x="66" y="0"/>
                    </a:moveTo>
                    <a:lnTo>
                      <a:pt x="0" y="3927"/>
                    </a:lnTo>
                    <a:lnTo>
                      <a:pt x="510" y="3935"/>
                    </a:lnTo>
                    <a:lnTo>
                      <a:pt x="535" y="2156"/>
                    </a:lnTo>
                    <a:lnTo>
                      <a:pt x="2021" y="2181"/>
                    </a:lnTo>
                    <a:lnTo>
                      <a:pt x="2029" y="1763"/>
                    </a:lnTo>
                    <a:lnTo>
                      <a:pt x="543" y="1737"/>
                    </a:lnTo>
                    <a:lnTo>
                      <a:pt x="565" y="433"/>
                    </a:lnTo>
                    <a:lnTo>
                      <a:pt x="2174" y="459"/>
                    </a:lnTo>
                    <a:lnTo>
                      <a:pt x="2182" y="32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3856775" y="2267050"/>
                <a:ext cx="363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420" extrusionOk="0">
                    <a:moveTo>
                      <a:pt x="1443" y="0"/>
                    </a:moveTo>
                    <a:lnTo>
                      <a:pt x="0" y="41"/>
                    </a:lnTo>
                    <a:lnTo>
                      <a:pt x="11" y="419"/>
                    </a:lnTo>
                    <a:lnTo>
                      <a:pt x="1454" y="379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3935175" y="2210775"/>
                <a:ext cx="68425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3922" extrusionOk="0">
                    <a:moveTo>
                      <a:pt x="1310" y="399"/>
                    </a:moveTo>
                    <a:cubicBezTo>
                      <a:pt x="1813" y="399"/>
                      <a:pt x="2079" y="985"/>
                      <a:pt x="2139" y="1890"/>
                    </a:cubicBezTo>
                    <a:cubicBezTo>
                      <a:pt x="2205" y="2856"/>
                      <a:pt x="1997" y="3486"/>
                      <a:pt x="1472" y="3519"/>
                    </a:cubicBezTo>
                    <a:cubicBezTo>
                      <a:pt x="1459" y="3520"/>
                      <a:pt x="1446" y="3520"/>
                      <a:pt x="1433" y="3520"/>
                    </a:cubicBezTo>
                    <a:cubicBezTo>
                      <a:pt x="987" y="3520"/>
                      <a:pt x="666" y="2985"/>
                      <a:pt x="598" y="2029"/>
                    </a:cubicBezTo>
                    <a:cubicBezTo>
                      <a:pt x="529" y="1002"/>
                      <a:pt x="816" y="430"/>
                      <a:pt x="1265" y="400"/>
                    </a:cubicBezTo>
                    <a:cubicBezTo>
                      <a:pt x="1280" y="399"/>
                      <a:pt x="1295" y="399"/>
                      <a:pt x="1310" y="399"/>
                    </a:cubicBezTo>
                    <a:close/>
                    <a:moveTo>
                      <a:pt x="1356" y="0"/>
                    </a:moveTo>
                    <a:cubicBezTo>
                      <a:pt x="1328" y="0"/>
                      <a:pt x="1298" y="1"/>
                      <a:pt x="1269" y="3"/>
                    </a:cubicBezTo>
                    <a:cubicBezTo>
                      <a:pt x="500" y="54"/>
                      <a:pt x="1" y="790"/>
                      <a:pt x="85" y="2058"/>
                    </a:cubicBezTo>
                    <a:cubicBezTo>
                      <a:pt x="179" y="3269"/>
                      <a:pt x="693" y="3922"/>
                      <a:pt x="1395" y="3922"/>
                    </a:cubicBezTo>
                    <a:cubicBezTo>
                      <a:pt x="1419" y="3922"/>
                      <a:pt x="1444" y="3921"/>
                      <a:pt x="1469" y="3920"/>
                    </a:cubicBezTo>
                    <a:cubicBezTo>
                      <a:pt x="2307" y="3862"/>
                      <a:pt x="2737" y="3119"/>
                      <a:pt x="2649" y="1832"/>
                    </a:cubicBezTo>
                    <a:cubicBezTo>
                      <a:pt x="2572" y="672"/>
                      <a:pt x="2104" y="0"/>
                      <a:pt x="1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4053225" y="2282475"/>
                <a:ext cx="183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8" extrusionOk="0">
                    <a:moveTo>
                      <a:pt x="374" y="0"/>
                    </a:moveTo>
                    <a:cubicBezTo>
                      <a:pt x="360" y="0"/>
                      <a:pt x="346" y="1"/>
                      <a:pt x="332" y="2"/>
                    </a:cubicBezTo>
                    <a:cubicBezTo>
                      <a:pt x="128" y="24"/>
                      <a:pt x="0" y="189"/>
                      <a:pt x="22" y="404"/>
                    </a:cubicBezTo>
                    <a:cubicBezTo>
                      <a:pt x="42" y="600"/>
                      <a:pt x="180" y="737"/>
                      <a:pt x="360" y="737"/>
                    </a:cubicBezTo>
                    <a:cubicBezTo>
                      <a:pt x="374" y="737"/>
                      <a:pt x="387" y="736"/>
                      <a:pt x="401" y="735"/>
                    </a:cubicBezTo>
                    <a:cubicBezTo>
                      <a:pt x="616" y="710"/>
                      <a:pt x="733" y="542"/>
                      <a:pt x="711" y="330"/>
                    </a:cubicBezTo>
                    <a:cubicBezTo>
                      <a:pt x="691" y="130"/>
                      <a:pt x="557" y="0"/>
                      <a:pt x="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4108575" y="2192300"/>
                <a:ext cx="69550" cy="100725"/>
              </a:xfrm>
              <a:custGeom>
                <a:avLst/>
                <a:gdLst/>
                <a:ahLst/>
                <a:cxnLst/>
                <a:rect l="l" t="t" r="r" b="b"/>
                <a:pathLst>
                  <a:path w="2782" h="4029" extrusionOk="0">
                    <a:moveTo>
                      <a:pt x="1322" y="399"/>
                    </a:moveTo>
                    <a:cubicBezTo>
                      <a:pt x="1784" y="399"/>
                      <a:pt x="2055" y="834"/>
                      <a:pt x="2139" y="1427"/>
                    </a:cubicBezTo>
                    <a:cubicBezTo>
                      <a:pt x="2151" y="1507"/>
                      <a:pt x="2143" y="1569"/>
                      <a:pt x="2121" y="1620"/>
                    </a:cubicBezTo>
                    <a:cubicBezTo>
                      <a:pt x="2020" y="1864"/>
                      <a:pt x="1779" y="2069"/>
                      <a:pt x="1437" y="2119"/>
                    </a:cubicBezTo>
                    <a:cubicBezTo>
                      <a:pt x="1397" y="2125"/>
                      <a:pt x="1358" y="2128"/>
                      <a:pt x="1320" y="2128"/>
                    </a:cubicBezTo>
                    <a:cubicBezTo>
                      <a:pt x="941" y="2128"/>
                      <a:pt x="662" y="1851"/>
                      <a:pt x="599" y="1423"/>
                    </a:cubicBezTo>
                    <a:cubicBezTo>
                      <a:pt x="522" y="895"/>
                      <a:pt x="774" y="470"/>
                      <a:pt x="1207" y="407"/>
                    </a:cubicBezTo>
                    <a:cubicBezTo>
                      <a:pt x="1247" y="402"/>
                      <a:pt x="1285" y="399"/>
                      <a:pt x="1322" y="399"/>
                    </a:cubicBezTo>
                    <a:close/>
                    <a:moveTo>
                      <a:pt x="1381" y="0"/>
                    </a:moveTo>
                    <a:cubicBezTo>
                      <a:pt x="1320" y="0"/>
                      <a:pt x="1257" y="5"/>
                      <a:pt x="1193" y="14"/>
                    </a:cubicBezTo>
                    <a:cubicBezTo>
                      <a:pt x="424" y="123"/>
                      <a:pt x="1" y="823"/>
                      <a:pt x="103" y="1533"/>
                    </a:cubicBezTo>
                    <a:cubicBezTo>
                      <a:pt x="186" y="2117"/>
                      <a:pt x="612" y="2537"/>
                      <a:pt x="1199" y="2537"/>
                    </a:cubicBezTo>
                    <a:cubicBezTo>
                      <a:pt x="1257" y="2537"/>
                      <a:pt x="1317" y="2533"/>
                      <a:pt x="1378" y="2524"/>
                    </a:cubicBezTo>
                    <a:cubicBezTo>
                      <a:pt x="1754" y="2469"/>
                      <a:pt x="2030" y="2276"/>
                      <a:pt x="2202" y="1992"/>
                    </a:cubicBezTo>
                    <a:lnTo>
                      <a:pt x="2220" y="1988"/>
                    </a:lnTo>
                    <a:lnTo>
                      <a:pt x="2220" y="1988"/>
                    </a:lnTo>
                    <a:cubicBezTo>
                      <a:pt x="2213" y="2444"/>
                      <a:pt x="2082" y="2797"/>
                      <a:pt x="1867" y="3059"/>
                    </a:cubicBezTo>
                    <a:cubicBezTo>
                      <a:pt x="1680" y="3293"/>
                      <a:pt x="1422" y="3453"/>
                      <a:pt x="1134" y="3537"/>
                    </a:cubicBezTo>
                    <a:cubicBezTo>
                      <a:pt x="963" y="3577"/>
                      <a:pt x="839" y="3606"/>
                      <a:pt x="727" y="3613"/>
                    </a:cubicBezTo>
                    <a:lnTo>
                      <a:pt x="784" y="4028"/>
                    </a:lnTo>
                    <a:cubicBezTo>
                      <a:pt x="908" y="4018"/>
                      <a:pt x="1068" y="3989"/>
                      <a:pt x="1251" y="3930"/>
                    </a:cubicBezTo>
                    <a:cubicBezTo>
                      <a:pt x="1648" y="3828"/>
                      <a:pt x="2020" y="3595"/>
                      <a:pt x="2267" y="3271"/>
                    </a:cubicBezTo>
                    <a:cubicBezTo>
                      <a:pt x="2588" y="2859"/>
                      <a:pt x="2781" y="2244"/>
                      <a:pt x="2661" y="1416"/>
                    </a:cubicBezTo>
                    <a:cubicBezTo>
                      <a:pt x="2537" y="539"/>
                      <a:pt x="2053" y="0"/>
                      <a:pt x="1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4225175" y="2171600"/>
                <a:ext cx="62050" cy="101975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4079" extrusionOk="0">
                    <a:moveTo>
                      <a:pt x="1782" y="0"/>
                    </a:moveTo>
                    <a:lnTo>
                      <a:pt x="1" y="343"/>
                    </a:lnTo>
                    <a:lnTo>
                      <a:pt x="106" y="2179"/>
                    </a:lnTo>
                    <a:cubicBezTo>
                      <a:pt x="238" y="2135"/>
                      <a:pt x="401" y="2077"/>
                      <a:pt x="613" y="2036"/>
                    </a:cubicBezTo>
                    <a:cubicBezTo>
                      <a:pt x="743" y="2011"/>
                      <a:pt x="863" y="2000"/>
                      <a:pt x="972" y="2000"/>
                    </a:cubicBezTo>
                    <a:cubicBezTo>
                      <a:pt x="1483" y="2000"/>
                      <a:pt x="1759" y="2260"/>
                      <a:pt x="1840" y="2656"/>
                    </a:cubicBezTo>
                    <a:cubicBezTo>
                      <a:pt x="1938" y="3156"/>
                      <a:pt x="1593" y="3541"/>
                      <a:pt x="1115" y="3632"/>
                    </a:cubicBezTo>
                    <a:cubicBezTo>
                      <a:pt x="1006" y="3653"/>
                      <a:pt x="898" y="3662"/>
                      <a:pt x="797" y="3662"/>
                    </a:cubicBezTo>
                    <a:cubicBezTo>
                      <a:pt x="583" y="3662"/>
                      <a:pt x="397" y="3623"/>
                      <a:pt x="281" y="3581"/>
                    </a:cubicBezTo>
                    <a:lnTo>
                      <a:pt x="226" y="3990"/>
                    </a:lnTo>
                    <a:cubicBezTo>
                      <a:pt x="354" y="4040"/>
                      <a:pt x="550" y="4078"/>
                      <a:pt x="780" y="4078"/>
                    </a:cubicBezTo>
                    <a:cubicBezTo>
                      <a:pt x="911" y="4078"/>
                      <a:pt x="1053" y="4066"/>
                      <a:pt x="1199" y="4037"/>
                    </a:cubicBezTo>
                    <a:cubicBezTo>
                      <a:pt x="2008" y="3884"/>
                      <a:pt x="2481" y="3228"/>
                      <a:pt x="2339" y="2500"/>
                    </a:cubicBezTo>
                    <a:cubicBezTo>
                      <a:pt x="2249" y="2029"/>
                      <a:pt x="1949" y="1757"/>
                      <a:pt x="1625" y="1647"/>
                    </a:cubicBezTo>
                    <a:cubicBezTo>
                      <a:pt x="1471" y="1591"/>
                      <a:pt x="1305" y="1565"/>
                      <a:pt x="1135" y="1565"/>
                    </a:cubicBezTo>
                    <a:cubicBezTo>
                      <a:pt x="1019" y="1565"/>
                      <a:pt x="901" y="1577"/>
                      <a:pt x="784" y="1599"/>
                    </a:cubicBezTo>
                    <a:cubicBezTo>
                      <a:pt x="645" y="1629"/>
                      <a:pt x="569" y="1654"/>
                      <a:pt x="485" y="1683"/>
                    </a:cubicBezTo>
                    <a:lnTo>
                      <a:pt x="445" y="700"/>
                    </a:lnTo>
                    <a:lnTo>
                      <a:pt x="1862" y="427"/>
                    </a:lnTo>
                    <a:lnTo>
                      <a:pt x="17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4337200" y="2145450"/>
                <a:ext cx="24875" cy="11460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4584" extrusionOk="0">
                    <a:moveTo>
                      <a:pt x="995" y="0"/>
                    </a:moveTo>
                    <a:lnTo>
                      <a:pt x="609" y="92"/>
                    </a:lnTo>
                    <a:lnTo>
                      <a:pt x="1" y="4584"/>
                    </a:lnTo>
                    <a:lnTo>
                      <a:pt x="379" y="4493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4422075" y="2123775"/>
                <a:ext cx="20625" cy="1154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4617" extrusionOk="0">
                    <a:moveTo>
                      <a:pt x="824" y="1"/>
                    </a:moveTo>
                    <a:lnTo>
                      <a:pt x="441" y="110"/>
                    </a:lnTo>
                    <a:lnTo>
                      <a:pt x="1" y="4616"/>
                    </a:lnTo>
                    <a:lnTo>
                      <a:pt x="1" y="4616"/>
                    </a:lnTo>
                    <a:lnTo>
                      <a:pt x="376" y="4514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4492850" y="2100100"/>
                <a:ext cx="70325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186" extrusionOk="0">
                    <a:moveTo>
                      <a:pt x="1728" y="0"/>
                    </a:moveTo>
                    <a:lnTo>
                      <a:pt x="1" y="558"/>
                    </a:lnTo>
                    <a:lnTo>
                      <a:pt x="324" y="2365"/>
                    </a:lnTo>
                    <a:cubicBezTo>
                      <a:pt x="455" y="2303"/>
                      <a:pt x="608" y="2230"/>
                      <a:pt x="813" y="2164"/>
                    </a:cubicBezTo>
                    <a:cubicBezTo>
                      <a:pt x="1006" y="2102"/>
                      <a:pt x="1178" y="2073"/>
                      <a:pt x="1328" y="2073"/>
                    </a:cubicBezTo>
                    <a:cubicBezTo>
                      <a:pt x="1740" y="2073"/>
                      <a:pt x="1995" y="2289"/>
                      <a:pt x="2110" y="2631"/>
                    </a:cubicBezTo>
                    <a:cubicBezTo>
                      <a:pt x="2266" y="3112"/>
                      <a:pt x="1968" y="3538"/>
                      <a:pt x="1509" y="3687"/>
                    </a:cubicBezTo>
                    <a:cubicBezTo>
                      <a:pt x="1324" y="3747"/>
                      <a:pt x="1138" y="3768"/>
                      <a:pt x="978" y="3768"/>
                    </a:cubicBezTo>
                    <a:cubicBezTo>
                      <a:pt x="855" y="3768"/>
                      <a:pt x="748" y="3755"/>
                      <a:pt x="670" y="3738"/>
                    </a:cubicBezTo>
                    <a:lnTo>
                      <a:pt x="667" y="4150"/>
                    </a:lnTo>
                    <a:cubicBezTo>
                      <a:pt x="752" y="4172"/>
                      <a:pt x="863" y="4186"/>
                      <a:pt x="992" y="4186"/>
                    </a:cubicBezTo>
                    <a:cubicBezTo>
                      <a:pt x="1181" y="4186"/>
                      <a:pt x="1407" y="4156"/>
                      <a:pt x="1640" y="4081"/>
                    </a:cubicBezTo>
                    <a:cubicBezTo>
                      <a:pt x="2423" y="3830"/>
                      <a:pt x="2813" y="3119"/>
                      <a:pt x="2587" y="2416"/>
                    </a:cubicBezTo>
                    <a:cubicBezTo>
                      <a:pt x="2441" y="1960"/>
                      <a:pt x="2106" y="1723"/>
                      <a:pt x="1771" y="1654"/>
                    </a:cubicBezTo>
                    <a:cubicBezTo>
                      <a:pt x="1675" y="1632"/>
                      <a:pt x="1574" y="1621"/>
                      <a:pt x="1472" y="1621"/>
                    </a:cubicBezTo>
                    <a:cubicBezTo>
                      <a:pt x="1293" y="1621"/>
                      <a:pt x="1108" y="1654"/>
                      <a:pt x="929" y="1709"/>
                    </a:cubicBezTo>
                    <a:cubicBezTo>
                      <a:pt x="798" y="1753"/>
                      <a:pt x="722" y="1789"/>
                      <a:pt x="645" y="1826"/>
                    </a:cubicBezTo>
                    <a:lnTo>
                      <a:pt x="485" y="857"/>
                    </a:lnTo>
                    <a:lnTo>
                      <a:pt x="1862" y="412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4589025" y="2068800"/>
                <a:ext cx="822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837" extrusionOk="0">
                    <a:moveTo>
                      <a:pt x="1312" y="418"/>
                    </a:moveTo>
                    <a:cubicBezTo>
                      <a:pt x="1723" y="418"/>
                      <a:pt x="2084" y="886"/>
                      <a:pt x="2365" y="1635"/>
                    </a:cubicBezTo>
                    <a:cubicBezTo>
                      <a:pt x="2707" y="2538"/>
                      <a:pt x="2689" y="3202"/>
                      <a:pt x="2197" y="3387"/>
                    </a:cubicBezTo>
                    <a:cubicBezTo>
                      <a:pt x="2135" y="3411"/>
                      <a:pt x="2072" y="3422"/>
                      <a:pt x="2009" y="3422"/>
                    </a:cubicBezTo>
                    <a:cubicBezTo>
                      <a:pt x="1626" y="3422"/>
                      <a:pt x="1230" y="3001"/>
                      <a:pt x="933" y="2210"/>
                    </a:cubicBezTo>
                    <a:cubicBezTo>
                      <a:pt x="569" y="1245"/>
                      <a:pt x="682" y="615"/>
                      <a:pt x="1101" y="458"/>
                    </a:cubicBezTo>
                    <a:cubicBezTo>
                      <a:pt x="1172" y="431"/>
                      <a:pt x="1243" y="418"/>
                      <a:pt x="1312" y="418"/>
                    </a:cubicBezTo>
                    <a:close/>
                    <a:moveTo>
                      <a:pt x="1388" y="0"/>
                    </a:moveTo>
                    <a:cubicBezTo>
                      <a:pt x="1258" y="0"/>
                      <a:pt x="1124" y="25"/>
                      <a:pt x="988" y="76"/>
                    </a:cubicBezTo>
                    <a:cubicBezTo>
                      <a:pt x="270" y="345"/>
                      <a:pt x="1" y="1194"/>
                      <a:pt x="449" y="2385"/>
                    </a:cubicBezTo>
                    <a:cubicBezTo>
                      <a:pt x="820" y="3345"/>
                      <a:pt x="1367" y="3836"/>
                      <a:pt x="1934" y="3836"/>
                    </a:cubicBezTo>
                    <a:cubicBezTo>
                      <a:pt x="2058" y="3836"/>
                      <a:pt x="2182" y="3813"/>
                      <a:pt x="2306" y="3766"/>
                    </a:cubicBezTo>
                    <a:cubicBezTo>
                      <a:pt x="3093" y="3471"/>
                      <a:pt x="3290" y="2637"/>
                      <a:pt x="2838" y="1431"/>
                    </a:cubicBezTo>
                    <a:cubicBezTo>
                      <a:pt x="2490" y="507"/>
                      <a:pt x="1975" y="0"/>
                      <a:pt x="13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4692125" y="2002650"/>
                <a:ext cx="1252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119" extrusionOk="0">
                    <a:moveTo>
                      <a:pt x="3195" y="0"/>
                    </a:moveTo>
                    <a:lnTo>
                      <a:pt x="2601" y="263"/>
                    </a:lnTo>
                    <a:lnTo>
                      <a:pt x="2733" y="2285"/>
                    </a:lnTo>
                    <a:cubicBezTo>
                      <a:pt x="2773" y="2810"/>
                      <a:pt x="2816" y="3261"/>
                      <a:pt x="2889" y="3662"/>
                    </a:cubicBezTo>
                    <a:lnTo>
                      <a:pt x="2872" y="3669"/>
                    </a:lnTo>
                    <a:cubicBezTo>
                      <a:pt x="2616" y="3338"/>
                      <a:pt x="2317" y="2995"/>
                      <a:pt x="1975" y="2620"/>
                    </a:cubicBezTo>
                    <a:lnTo>
                      <a:pt x="590" y="1152"/>
                    </a:lnTo>
                    <a:lnTo>
                      <a:pt x="0" y="1414"/>
                    </a:lnTo>
                    <a:lnTo>
                      <a:pt x="1337" y="5119"/>
                    </a:lnTo>
                    <a:lnTo>
                      <a:pt x="1782" y="4925"/>
                    </a:lnTo>
                    <a:lnTo>
                      <a:pt x="1195" y="3341"/>
                    </a:lnTo>
                    <a:cubicBezTo>
                      <a:pt x="987" y="2788"/>
                      <a:pt x="751" y="2171"/>
                      <a:pt x="562" y="1720"/>
                    </a:cubicBezTo>
                    <a:lnTo>
                      <a:pt x="572" y="1712"/>
                    </a:lnTo>
                    <a:cubicBezTo>
                      <a:pt x="864" y="2095"/>
                      <a:pt x="1214" y="2496"/>
                      <a:pt x="1607" y="2929"/>
                    </a:cubicBezTo>
                    <a:lnTo>
                      <a:pt x="2944" y="4383"/>
                    </a:lnTo>
                    <a:lnTo>
                      <a:pt x="3297" y="4226"/>
                    </a:lnTo>
                    <a:lnTo>
                      <a:pt x="3163" y="2204"/>
                    </a:lnTo>
                    <a:cubicBezTo>
                      <a:pt x="3123" y="1625"/>
                      <a:pt x="3075" y="1112"/>
                      <a:pt x="3010" y="638"/>
                    </a:cubicBezTo>
                    <a:lnTo>
                      <a:pt x="3028" y="631"/>
                    </a:lnTo>
                    <a:cubicBezTo>
                      <a:pt x="3221" y="1078"/>
                      <a:pt x="3519" y="1668"/>
                      <a:pt x="3768" y="2157"/>
                    </a:cubicBezTo>
                    <a:lnTo>
                      <a:pt x="4555" y="3698"/>
                    </a:lnTo>
                    <a:lnTo>
                      <a:pt x="5009" y="3498"/>
                    </a:lnTo>
                    <a:lnTo>
                      <a:pt x="3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4828475" y="1934975"/>
                <a:ext cx="128350" cy="130825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233" extrusionOk="0">
                    <a:moveTo>
                      <a:pt x="3093" y="0"/>
                    </a:moveTo>
                    <a:lnTo>
                      <a:pt x="2521" y="299"/>
                    </a:lnTo>
                    <a:lnTo>
                      <a:pt x="2783" y="2310"/>
                    </a:lnTo>
                    <a:cubicBezTo>
                      <a:pt x="2856" y="2831"/>
                      <a:pt x="2933" y="3279"/>
                      <a:pt x="3031" y="3676"/>
                    </a:cubicBezTo>
                    <a:lnTo>
                      <a:pt x="3013" y="3684"/>
                    </a:lnTo>
                    <a:cubicBezTo>
                      <a:pt x="2736" y="3366"/>
                      <a:pt x="2419" y="3046"/>
                      <a:pt x="2047" y="2692"/>
                    </a:cubicBezTo>
                    <a:lnTo>
                      <a:pt x="572" y="1320"/>
                    </a:lnTo>
                    <a:lnTo>
                      <a:pt x="0" y="1621"/>
                    </a:lnTo>
                    <a:lnTo>
                      <a:pt x="1581" y="5232"/>
                    </a:lnTo>
                    <a:lnTo>
                      <a:pt x="2008" y="5006"/>
                    </a:lnTo>
                    <a:lnTo>
                      <a:pt x="1319" y="3465"/>
                    </a:lnTo>
                    <a:cubicBezTo>
                      <a:pt x="1078" y="2926"/>
                      <a:pt x="798" y="2329"/>
                      <a:pt x="579" y="1888"/>
                    </a:cubicBezTo>
                    <a:lnTo>
                      <a:pt x="591" y="1884"/>
                    </a:lnTo>
                    <a:cubicBezTo>
                      <a:pt x="907" y="2245"/>
                      <a:pt x="1282" y="2623"/>
                      <a:pt x="1702" y="3028"/>
                    </a:cubicBezTo>
                    <a:lnTo>
                      <a:pt x="3133" y="4390"/>
                    </a:lnTo>
                    <a:lnTo>
                      <a:pt x="3476" y="4212"/>
                    </a:lnTo>
                    <a:lnTo>
                      <a:pt x="3206" y="2201"/>
                    </a:lnTo>
                    <a:cubicBezTo>
                      <a:pt x="3130" y="1629"/>
                      <a:pt x="3049" y="1119"/>
                      <a:pt x="2955" y="649"/>
                    </a:cubicBezTo>
                    <a:lnTo>
                      <a:pt x="2970" y="638"/>
                    </a:lnTo>
                    <a:cubicBezTo>
                      <a:pt x="3192" y="1075"/>
                      <a:pt x="3527" y="1643"/>
                      <a:pt x="3807" y="2117"/>
                    </a:cubicBezTo>
                    <a:lnTo>
                      <a:pt x="4696" y="3600"/>
                    </a:lnTo>
                    <a:lnTo>
                      <a:pt x="5134" y="3370"/>
                    </a:lnTo>
                    <a:lnTo>
                      <a:pt x="30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5012350" y="1844175"/>
                <a:ext cx="70975" cy="111400"/>
              </a:xfrm>
              <a:custGeom>
                <a:avLst/>
                <a:gdLst/>
                <a:ahLst/>
                <a:cxnLst/>
                <a:rect l="l" t="t" r="r" b="b"/>
                <a:pathLst>
                  <a:path w="2839" h="4456" extrusionOk="0">
                    <a:moveTo>
                      <a:pt x="1789" y="0"/>
                    </a:moveTo>
                    <a:lnTo>
                      <a:pt x="0" y="1137"/>
                    </a:lnTo>
                    <a:lnTo>
                      <a:pt x="2107" y="4456"/>
                    </a:lnTo>
                    <a:lnTo>
                      <a:pt x="2536" y="4182"/>
                    </a:lnTo>
                    <a:lnTo>
                      <a:pt x="1582" y="2682"/>
                    </a:lnTo>
                    <a:lnTo>
                      <a:pt x="2838" y="1884"/>
                    </a:lnTo>
                    <a:lnTo>
                      <a:pt x="2613" y="1530"/>
                    </a:lnTo>
                    <a:lnTo>
                      <a:pt x="1359" y="2324"/>
                    </a:lnTo>
                    <a:lnTo>
                      <a:pt x="656" y="1224"/>
                    </a:lnTo>
                    <a:lnTo>
                      <a:pt x="2019" y="361"/>
                    </a:lnTo>
                    <a:lnTo>
                      <a:pt x="17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5125125" y="1843075"/>
                <a:ext cx="350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34" extrusionOk="0">
                    <a:moveTo>
                      <a:pt x="1187" y="1"/>
                    </a:moveTo>
                    <a:lnTo>
                      <a:pt x="0" y="824"/>
                    </a:lnTo>
                    <a:lnTo>
                      <a:pt x="219" y="1134"/>
                    </a:lnTo>
                    <a:lnTo>
                      <a:pt x="1402" y="314"/>
                    </a:ln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5170825" y="1749600"/>
                <a:ext cx="90275" cy="90225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3609" extrusionOk="0">
                    <a:moveTo>
                      <a:pt x="1191" y="443"/>
                    </a:moveTo>
                    <a:cubicBezTo>
                      <a:pt x="1553" y="443"/>
                      <a:pt x="1972" y="777"/>
                      <a:pt x="2391" y="1332"/>
                    </a:cubicBezTo>
                    <a:cubicBezTo>
                      <a:pt x="2973" y="2107"/>
                      <a:pt x="3141" y="2745"/>
                      <a:pt x="2722" y="3062"/>
                    </a:cubicBezTo>
                    <a:cubicBezTo>
                      <a:pt x="2626" y="3135"/>
                      <a:pt x="2515" y="3171"/>
                      <a:pt x="2394" y="3171"/>
                    </a:cubicBezTo>
                    <a:cubicBezTo>
                      <a:pt x="2049" y="3171"/>
                      <a:pt x="1617" y="2875"/>
                      <a:pt x="1177" y="2290"/>
                    </a:cubicBezTo>
                    <a:cubicBezTo>
                      <a:pt x="558" y="1466"/>
                      <a:pt x="489" y="832"/>
                      <a:pt x="846" y="563"/>
                    </a:cubicBezTo>
                    <a:cubicBezTo>
                      <a:pt x="953" y="482"/>
                      <a:pt x="1069" y="443"/>
                      <a:pt x="1191" y="443"/>
                    </a:cubicBezTo>
                    <a:close/>
                    <a:moveTo>
                      <a:pt x="1275" y="1"/>
                    </a:moveTo>
                    <a:cubicBezTo>
                      <a:pt x="1050" y="1"/>
                      <a:pt x="832" y="75"/>
                      <a:pt x="631" y="227"/>
                    </a:cubicBezTo>
                    <a:cubicBezTo>
                      <a:pt x="15" y="691"/>
                      <a:pt x="0" y="1579"/>
                      <a:pt x="765" y="2596"/>
                    </a:cubicBezTo>
                    <a:cubicBezTo>
                      <a:pt x="1286" y="3276"/>
                      <a:pt x="1834" y="3609"/>
                      <a:pt x="2318" y="3609"/>
                    </a:cubicBezTo>
                    <a:cubicBezTo>
                      <a:pt x="2541" y="3609"/>
                      <a:pt x="2751" y="3537"/>
                      <a:pt x="2937" y="3397"/>
                    </a:cubicBezTo>
                    <a:cubicBezTo>
                      <a:pt x="3610" y="2891"/>
                      <a:pt x="3563" y="2035"/>
                      <a:pt x="2788" y="1007"/>
                    </a:cubicBezTo>
                    <a:cubicBezTo>
                      <a:pt x="2289" y="348"/>
                      <a:pt x="1762" y="1"/>
                      <a:pt x="1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5300625" y="1761575"/>
                <a:ext cx="201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734" extrusionOk="0">
                    <a:moveTo>
                      <a:pt x="390" y="1"/>
                    </a:moveTo>
                    <a:cubicBezTo>
                      <a:pt x="315" y="1"/>
                      <a:pt x="241" y="27"/>
                      <a:pt x="175" y="81"/>
                    </a:cubicBezTo>
                    <a:cubicBezTo>
                      <a:pt x="14" y="207"/>
                      <a:pt x="0" y="419"/>
                      <a:pt x="135" y="587"/>
                    </a:cubicBezTo>
                    <a:cubicBezTo>
                      <a:pt x="213" y="682"/>
                      <a:pt x="317" y="733"/>
                      <a:pt x="420" y="733"/>
                    </a:cubicBezTo>
                    <a:cubicBezTo>
                      <a:pt x="495" y="733"/>
                      <a:pt x="569" y="707"/>
                      <a:pt x="634" y="652"/>
                    </a:cubicBezTo>
                    <a:cubicBezTo>
                      <a:pt x="801" y="518"/>
                      <a:pt x="805" y="310"/>
                      <a:pt x="674" y="146"/>
                    </a:cubicBezTo>
                    <a:cubicBezTo>
                      <a:pt x="596" y="51"/>
                      <a:pt x="493" y="1"/>
                      <a:pt x="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5305525" y="1638850"/>
                <a:ext cx="827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886" extrusionOk="0">
                    <a:moveTo>
                      <a:pt x="1254" y="446"/>
                    </a:moveTo>
                    <a:cubicBezTo>
                      <a:pt x="1553" y="446"/>
                      <a:pt x="1870" y="648"/>
                      <a:pt x="2150" y="968"/>
                    </a:cubicBezTo>
                    <a:cubicBezTo>
                      <a:pt x="2205" y="1029"/>
                      <a:pt x="2230" y="1084"/>
                      <a:pt x="2237" y="1138"/>
                    </a:cubicBezTo>
                    <a:cubicBezTo>
                      <a:pt x="2288" y="1397"/>
                      <a:pt x="2197" y="1703"/>
                      <a:pt x="1938" y="1929"/>
                    </a:cubicBezTo>
                    <a:cubicBezTo>
                      <a:pt x="1796" y="2055"/>
                      <a:pt x="1635" y="2115"/>
                      <a:pt x="1472" y="2115"/>
                    </a:cubicBezTo>
                    <a:cubicBezTo>
                      <a:pt x="1256" y="2115"/>
                      <a:pt x="1039" y="2009"/>
                      <a:pt x="860" y="1805"/>
                    </a:cubicBezTo>
                    <a:cubicBezTo>
                      <a:pt x="507" y="1405"/>
                      <a:pt x="485" y="909"/>
                      <a:pt x="813" y="621"/>
                    </a:cubicBezTo>
                    <a:cubicBezTo>
                      <a:pt x="950" y="501"/>
                      <a:pt x="1100" y="446"/>
                      <a:pt x="1254" y="446"/>
                    </a:cubicBezTo>
                    <a:close/>
                    <a:moveTo>
                      <a:pt x="1342" y="1"/>
                    </a:moveTo>
                    <a:cubicBezTo>
                      <a:pt x="1072" y="1"/>
                      <a:pt x="813" y="98"/>
                      <a:pt x="583" y="300"/>
                    </a:cubicBezTo>
                    <a:cubicBezTo>
                      <a:pt x="1" y="815"/>
                      <a:pt x="30" y="1630"/>
                      <a:pt x="504" y="2170"/>
                    </a:cubicBezTo>
                    <a:cubicBezTo>
                      <a:pt x="742" y="2441"/>
                      <a:pt x="1057" y="2591"/>
                      <a:pt x="1378" y="2591"/>
                    </a:cubicBezTo>
                    <a:cubicBezTo>
                      <a:pt x="1629" y="2591"/>
                      <a:pt x="1884" y="2499"/>
                      <a:pt x="2110" y="2301"/>
                    </a:cubicBezTo>
                    <a:cubicBezTo>
                      <a:pt x="2394" y="2049"/>
                      <a:pt x="2522" y="1736"/>
                      <a:pt x="2511" y="1405"/>
                    </a:cubicBezTo>
                    <a:lnTo>
                      <a:pt x="2525" y="1393"/>
                    </a:lnTo>
                    <a:cubicBezTo>
                      <a:pt x="2769" y="1776"/>
                      <a:pt x="2853" y="2144"/>
                      <a:pt x="2813" y="2483"/>
                    </a:cubicBezTo>
                    <a:cubicBezTo>
                      <a:pt x="2787" y="2777"/>
                      <a:pt x="2656" y="3055"/>
                      <a:pt x="2459" y="3280"/>
                    </a:cubicBezTo>
                    <a:cubicBezTo>
                      <a:pt x="2340" y="3411"/>
                      <a:pt x="2252" y="3503"/>
                      <a:pt x="2161" y="3569"/>
                    </a:cubicBezTo>
                    <a:lnTo>
                      <a:pt x="2438" y="3885"/>
                    </a:lnTo>
                    <a:cubicBezTo>
                      <a:pt x="2533" y="3809"/>
                      <a:pt x="2653" y="3696"/>
                      <a:pt x="2773" y="3550"/>
                    </a:cubicBezTo>
                    <a:cubicBezTo>
                      <a:pt x="3050" y="3244"/>
                      <a:pt x="3236" y="2847"/>
                      <a:pt x="3265" y="2439"/>
                    </a:cubicBezTo>
                    <a:cubicBezTo>
                      <a:pt x="3308" y="1922"/>
                      <a:pt x="3134" y="1299"/>
                      <a:pt x="2584" y="672"/>
                    </a:cubicBezTo>
                    <a:cubicBezTo>
                      <a:pt x="2195" y="233"/>
                      <a:pt x="1757" y="1"/>
                      <a:pt x="1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5385950" y="1557025"/>
                <a:ext cx="91375" cy="104750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190" extrusionOk="0">
                    <a:moveTo>
                      <a:pt x="1305" y="0"/>
                    </a:moveTo>
                    <a:lnTo>
                      <a:pt x="1" y="1260"/>
                    </a:lnTo>
                    <a:lnTo>
                      <a:pt x="1090" y="2739"/>
                    </a:lnTo>
                    <a:cubicBezTo>
                      <a:pt x="1177" y="2627"/>
                      <a:pt x="1283" y="2495"/>
                      <a:pt x="1440" y="2342"/>
                    </a:cubicBezTo>
                    <a:cubicBezTo>
                      <a:pt x="1732" y="2060"/>
                      <a:pt x="2006" y="1936"/>
                      <a:pt x="2250" y="1936"/>
                    </a:cubicBezTo>
                    <a:cubicBezTo>
                      <a:pt x="2460" y="1936"/>
                      <a:pt x="2647" y="2028"/>
                      <a:pt x="2805" y="2189"/>
                    </a:cubicBezTo>
                    <a:cubicBezTo>
                      <a:pt x="3159" y="2553"/>
                      <a:pt x="3079" y="3067"/>
                      <a:pt x="2733" y="3406"/>
                    </a:cubicBezTo>
                    <a:cubicBezTo>
                      <a:pt x="2485" y="3643"/>
                      <a:pt x="2183" y="3774"/>
                      <a:pt x="2005" y="3817"/>
                    </a:cubicBezTo>
                    <a:lnTo>
                      <a:pt x="2183" y="4189"/>
                    </a:lnTo>
                    <a:cubicBezTo>
                      <a:pt x="2394" y="4145"/>
                      <a:pt x="2726" y="3985"/>
                      <a:pt x="3024" y="3698"/>
                    </a:cubicBezTo>
                    <a:cubicBezTo>
                      <a:pt x="3614" y="3126"/>
                      <a:pt x="3654" y="2321"/>
                      <a:pt x="3141" y="1785"/>
                    </a:cubicBezTo>
                    <a:cubicBezTo>
                      <a:pt x="2892" y="1531"/>
                      <a:pt x="2608" y="1430"/>
                      <a:pt x="2342" y="1430"/>
                    </a:cubicBezTo>
                    <a:cubicBezTo>
                      <a:pt x="2250" y="1430"/>
                      <a:pt x="2159" y="1442"/>
                      <a:pt x="2074" y="1465"/>
                    </a:cubicBezTo>
                    <a:cubicBezTo>
                      <a:pt x="1808" y="1526"/>
                      <a:pt x="1552" y="1683"/>
                      <a:pt x="1344" y="1883"/>
                    </a:cubicBezTo>
                    <a:cubicBezTo>
                      <a:pt x="1243" y="1981"/>
                      <a:pt x="1191" y="2047"/>
                      <a:pt x="1137" y="2116"/>
                    </a:cubicBezTo>
                    <a:lnTo>
                      <a:pt x="565" y="1315"/>
                    </a:lnTo>
                    <a:lnTo>
                      <a:pt x="1603" y="310"/>
                    </a:ln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5474925" y="1484600"/>
                <a:ext cx="5522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4384" extrusionOk="0">
                    <a:moveTo>
                      <a:pt x="274" y="0"/>
                    </a:moveTo>
                    <a:lnTo>
                      <a:pt x="1" y="288"/>
                    </a:lnTo>
                    <a:lnTo>
                      <a:pt x="1939" y="4383"/>
                    </a:lnTo>
                    <a:lnTo>
                      <a:pt x="2209" y="4103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5531025" y="1422375"/>
                <a:ext cx="58700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4322" extrusionOk="0">
                    <a:moveTo>
                      <a:pt x="263" y="1"/>
                    </a:moveTo>
                    <a:lnTo>
                      <a:pt x="1" y="300"/>
                    </a:lnTo>
                    <a:lnTo>
                      <a:pt x="2088" y="4322"/>
                    </a:lnTo>
                    <a:lnTo>
                      <a:pt x="2347" y="403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5574300" y="1351725"/>
                <a:ext cx="95300" cy="101375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4055" extrusionOk="0">
                    <a:moveTo>
                      <a:pt x="1144" y="0"/>
                    </a:moveTo>
                    <a:lnTo>
                      <a:pt x="1" y="1406"/>
                    </a:lnTo>
                    <a:lnTo>
                      <a:pt x="1257" y="2747"/>
                    </a:lnTo>
                    <a:cubicBezTo>
                      <a:pt x="1334" y="2627"/>
                      <a:pt x="1422" y="2481"/>
                      <a:pt x="1556" y="2314"/>
                    </a:cubicBezTo>
                    <a:cubicBezTo>
                      <a:pt x="1845" y="1959"/>
                      <a:pt x="2132" y="1806"/>
                      <a:pt x="2398" y="1806"/>
                    </a:cubicBezTo>
                    <a:cubicBezTo>
                      <a:pt x="2576" y="1806"/>
                      <a:pt x="2744" y="1874"/>
                      <a:pt x="2897" y="1996"/>
                    </a:cubicBezTo>
                    <a:cubicBezTo>
                      <a:pt x="3290" y="2317"/>
                      <a:pt x="3275" y="2835"/>
                      <a:pt x="2969" y="3213"/>
                    </a:cubicBezTo>
                    <a:cubicBezTo>
                      <a:pt x="2751" y="3479"/>
                      <a:pt x="2466" y="3644"/>
                      <a:pt x="2296" y="3709"/>
                    </a:cubicBezTo>
                    <a:lnTo>
                      <a:pt x="2518" y="4055"/>
                    </a:lnTo>
                    <a:cubicBezTo>
                      <a:pt x="2722" y="3989"/>
                      <a:pt x="3031" y="3789"/>
                      <a:pt x="3293" y="3469"/>
                    </a:cubicBezTo>
                    <a:cubicBezTo>
                      <a:pt x="3811" y="2830"/>
                      <a:pt x="3753" y="2022"/>
                      <a:pt x="3181" y="1556"/>
                    </a:cubicBezTo>
                    <a:cubicBezTo>
                      <a:pt x="2948" y="1366"/>
                      <a:pt x="2700" y="1290"/>
                      <a:pt x="2469" y="1290"/>
                    </a:cubicBezTo>
                    <a:cubicBezTo>
                      <a:pt x="2331" y="1290"/>
                      <a:pt x="2200" y="1317"/>
                      <a:pt x="2081" y="1362"/>
                    </a:cubicBezTo>
                    <a:cubicBezTo>
                      <a:pt x="1825" y="1458"/>
                      <a:pt x="1592" y="1643"/>
                      <a:pt x="1407" y="1869"/>
                    </a:cubicBezTo>
                    <a:cubicBezTo>
                      <a:pt x="1319" y="1974"/>
                      <a:pt x="1275" y="2048"/>
                      <a:pt x="1232" y="2124"/>
                    </a:cubicBezTo>
                    <a:lnTo>
                      <a:pt x="569" y="1396"/>
                    </a:lnTo>
                    <a:lnTo>
                      <a:pt x="1479" y="27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5640700" y="1273375"/>
                <a:ext cx="101825" cy="81400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3256" extrusionOk="0">
                    <a:moveTo>
                      <a:pt x="1254" y="466"/>
                    </a:moveTo>
                    <a:cubicBezTo>
                      <a:pt x="1581" y="466"/>
                      <a:pt x="2000" y="663"/>
                      <a:pt x="2463" y="1007"/>
                    </a:cubicBezTo>
                    <a:cubicBezTo>
                      <a:pt x="3242" y="1582"/>
                      <a:pt x="3585" y="2147"/>
                      <a:pt x="3272" y="2569"/>
                    </a:cubicBezTo>
                    <a:cubicBezTo>
                      <a:pt x="3161" y="2719"/>
                      <a:pt x="2994" y="2795"/>
                      <a:pt x="2783" y="2795"/>
                    </a:cubicBezTo>
                    <a:cubicBezTo>
                      <a:pt x="2465" y="2795"/>
                      <a:pt x="2047" y="2623"/>
                      <a:pt x="1570" y="2270"/>
                    </a:cubicBezTo>
                    <a:cubicBezTo>
                      <a:pt x="740" y="1655"/>
                      <a:pt x="492" y="1068"/>
                      <a:pt x="762" y="708"/>
                    </a:cubicBezTo>
                    <a:cubicBezTo>
                      <a:pt x="882" y="543"/>
                      <a:pt x="1050" y="466"/>
                      <a:pt x="1254" y="466"/>
                    </a:cubicBezTo>
                    <a:close/>
                    <a:moveTo>
                      <a:pt x="1335" y="1"/>
                    </a:moveTo>
                    <a:cubicBezTo>
                      <a:pt x="980" y="1"/>
                      <a:pt x="679" y="148"/>
                      <a:pt x="459" y="446"/>
                    </a:cubicBezTo>
                    <a:cubicBezTo>
                      <a:pt x="0" y="1065"/>
                      <a:pt x="237" y="1925"/>
                      <a:pt x="1261" y="2679"/>
                    </a:cubicBezTo>
                    <a:cubicBezTo>
                      <a:pt x="1799" y="3069"/>
                      <a:pt x="2293" y="3255"/>
                      <a:pt x="2704" y="3255"/>
                    </a:cubicBezTo>
                    <a:cubicBezTo>
                      <a:pt x="3068" y="3255"/>
                      <a:pt x="3367" y="3109"/>
                      <a:pt x="3574" y="2828"/>
                    </a:cubicBezTo>
                    <a:cubicBezTo>
                      <a:pt x="4073" y="2151"/>
                      <a:pt x="3785" y="1345"/>
                      <a:pt x="2747" y="580"/>
                    </a:cubicBezTo>
                    <a:cubicBezTo>
                      <a:pt x="2228" y="196"/>
                      <a:pt x="1745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5700075" y="1141325"/>
                <a:ext cx="133450" cy="132725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5309" extrusionOk="0">
                    <a:moveTo>
                      <a:pt x="1913" y="1"/>
                    </a:moveTo>
                    <a:lnTo>
                      <a:pt x="1560" y="544"/>
                    </a:lnTo>
                    <a:lnTo>
                      <a:pt x="2769" y="2168"/>
                    </a:lnTo>
                    <a:cubicBezTo>
                      <a:pt x="3086" y="2587"/>
                      <a:pt x="3370" y="2940"/>
                      <a:pt x="3648" y="3243"/>
                    </a:cubicBezTo>
                    <a:lnTo>
                      <a:pt x="3640" y="3258"/>
                    </a:lnTo>
                    <a:cubicBezTo>
                      <a:pt x="3243" y="3115"/>
                      <a:pt x="2809" y="2992"/>
                      <a:pt x="2314" y="2864"/>
                    </a:cubicBezTo>
                    <a:lnTo>
                      <a:pt x="354" y="2383"/>
                    </a:lnTo>
                    <a:lnTo>
                      <a:pt x="1" y="2926"/>
                    </a:lnTo>
                    <a:lnTo>
                      <a:pt x="3140" y="5309"/>
                    </a:lnTo>
                    <a:lnTo>
                      <a:pt x="3407" y="4900"/>
                    </a:lnTo>
                    <a:lnTo>
                      <a:pt x="2052" y="3892"/>
                    </a:lnTo>
                    <a:cubicBezTo>
                      <a:pt x="1578" y="3538"/>
                      <a:pt x="1042" y="3152"/>
                      <a:pt x="638" y="2875"/>
                    </a:cubicBezTo>
                    <a:lnTo>
                      <a:pt x="645" y="2868"/>
                    </a:lnTo>
                    <a:cubicBezTo>
                      <a:pt x="1097" y="3028"/>
                      <a:pt x="1607" y="3174"/>
                      <a:pt x="2175" y="3323"/>
                    </a:cubicBezTo>
                    <a:lnTo>
                      <a:pt x="4088" y="3815"/>
                    </a:lnTo>
                    <a:lnTo>
                      <a:pt x="4299" y="3495"/>
                    </a:lnTo>
                    <a:lnTo>
                      <a:pt x="3083" y="1869"/>
                    </a:lnTo>
                    <a:cubicBezTo>
                      <a:pt x="2740" y="1407"/>
                      <a:pt x="2419" y="999"/>
                      <a:pt x="2106" y="635"/>
                    </a:cubicBezTo>
                    <a:lnTo>
                      <a:pt x="2117" y="620"/>
                    </a:lnTo>
                    <a:cubicBezTo>
                      <a:pt x="2521" y="893"/>
                      <a:pt x="3093" y="1225"/>
                      <a:pt x="3567" y="1502"/>
                    </a:cubicBezTo>
                    <a:lnTo>
                      <a:pt x="5068" y="2365"/>
                    </a:lnTo>
                    <a:lnTo>
                      <a:pt x="5338" y="1950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5780400" y="1011900"/>
                <a:ext cx="131525" cy="130375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215" extrusionOk="0">
                    <a:moveTo>
                      <a:pt x="1720" y="1"/>
                    </a:moveTo>
                    <a:lnTo>
                      <a:pt x="1400" y="566"/>
                    </a:lnTo>
                    <a:lnTo>
                      <a:pt x="2711" y="2110"/>
                    </a:lnTo>
                    <a:cubicBezTo>
                      <a:pt x="3058" y="2507"/>
                      <a:pt x="3367" y="2839"/>
                      <a:pt x="3662" y="3123"/>
                    </a:cubicBezTo>
                    <a:lnTo>
                      <a:pt x="3655" y="3138"/>
                    </a:lnTo>
                    <a:cubicBezTo>
                      <a:pt x="3250" y="3021"/>
                      <a:pt x="2806" y="2926"/>
                      <a:pt x="2306" y="2832"/>
                    </a:cubicBezTo>
                    <a:lnTo>
                      <a:pt x="321" y="2478"/>
                    </a:lnTo>
                    <a:lnTo>
                      <a:pt x="1" y="3043"/>
                    </a:lnTo>
                    <a:lnTo>
                      <a:pt x="3290" y="5214"/>
                    </a:lnTo>
                    <a:lnTo>
                      <a:pt x="3527" y="4795"/>
                    </a:lnTo>
                    <a:lnTo>
                      <a:pt x="2110" y="3873"/>
                    </a:lnTo>
                    <a:cubicBezTo>
                      <a:pt x="1615" y="3553"/>
                      <a:pt x="1057" y="3203"/>
                      <a:pt x="635" y="2952"/>
                    </a:cubicBezTo>
                    <a:lnTo>
                      <a:pt x="642" y="2941"/>
                    </a:lnTo>
                    <a:cubicBezTo>
                      <a:pt x="1101" y="3076"/>
                      <a:pt x="1622" y="3189"/>
                      <a:pt x="2197" y="3298"/>
                    </a:cubicBezTo>
                    <a:lnTo>
                      <a:pt x="4139" y="3666"/>
                    </a:lnTo>
                    <a:lnTo>
                      <a:pt x="4329" y="3330"/>
                    </a:lnTo>
                    <a:lnTo>
                      <a:pt x="3009" y="1786"/>
                    </a:lnTo>
                    <a:cubicBezTo>
                      <a:pt x="2634" y="1349"/>
                      <a:pt x="2288" y="966"/>
                      <a:pt x="1953" y="620"/>
                    </a:cubicBezTo>
                    <a:lnTo>
                      <a:pt x="1960" y="606"/>
                    </a:lnTo>
                    <a:cubicBezTo>
                      <a:pt x="2383" y="853"/>
                      <a:pt x="2977" y="1144"/>
                      <a:pt x="3465" y="1389"/>
                    </a:cubicBezTo>
                    <a:lnTo>
                      <a:pt x="5020" y="2154"/>
                    </a:lnTo>
                    <a:lnTo>
                      <a:pt x="5261" y="1721"/>
                    </a:lnTo>
                    <a:lnTo>
                      <a:pt x="17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5878850" y="853350"/>
                <a:ext cx="94650" cy="8917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567" extrusionOk="0">
                    <a:moveTo>
                      <a:pt x="882" y="0"/>
                    </a:moveTo>
                    <a:lnTo>
                      <a:pt x="1" y="1927"/>
                    </a:lnTo>
                    <a:lnTo>
                      <a:pt x="3574" y="3567"/>
                    </a:lnTo>
                    <a:lnTo>
                      <a:pt x="3786" y="3104"/>
                    </a:lnTo>
                    <a:lnTo>
                      <a:pt x="2168" y="2361"/>
                    </a:lnTo>
                    <a:lnTo>
                      <a:pt x="2787" y="1009"/>
                    </a:lnTo>
                    <a:lnTo>
                      <a:pt x="2405" y="834"/>
                    </a:lnTo>
                    <a:lnTo>
                      <a:pt x="1786" y="2186"/>
                    </a:lnTo>
                    <a:lnTo>
                      <a:pt x="598" y="1643"/>
                    </a:lnTo>
                    <a:lnTo>
                      <a:pt x="1272" y="179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5968575" y="799500"/>
                <a:ext cx="2250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477" extrusionOk="0">
                    <a:moveTo>
                      <a:pt x="547" y="1"/>
                    </a:moveTo>
                    <a:lnTo>
                      <a:pt x="0" y="1334"/>
                    </a:lnTo>
                    <a:lnTo>
                      <a:pt x="353" y="1477"/>
                    </a:lnTo>
                    <a:lnTo>
                      <a:pt x="900" y="143"/>
                    </a:ln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5954525" y="689950"/>
                <a:ext cx="1053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2859" extrusionOk="0">
                    <a:moveTo>
                      <a:pt x="1345" y="491"/>
                    </a:moveTo>
                    <a:cubicBezTo>
                      <a:pt x="1622" y="491"/>
                      <a:pt x="1962" y="566"/>
                      <a:pt x="2344" y="703"/>
                    </a:cubicBezTo>
                    <a:cubicBezTo>
                      <a:pt x="3254" y="1035"/>
                      <a:pt x="3743" y="1480"/>
                      <a:pt x="3564" y="1975"/>
                    </a:cubicBezTo>
                    <a:cubicBezTo>
                      <a:pt x="3469" y="2234"/>
                      <a:pt x="3208" y="2373"/>
                      <a:pt x="2819" y="2373"/>
                    </a:cubicBezTo>
                    <a:cubicBezTo>
                      <a:pt x="2552" y="2373"/>
                      <a:pt x="2224" y="2308"/>
                      <a:pt x="1848" y="2172"/>
                    </a:cubicBezTo>
                    <a:cubicBezTo>
                      <a:pt x="875" y="1818"/>
                      <a:pt x="475" y="1323"/>
                      <a:pt x="628" y="900"/>
                    </a:cubicBezTo>
                    <a:cubicBezTo>
                      <a:pt x="731" y="618"/>
                      <a:pt x="985" y="491"/>
                      <a:pt x="1345" y="491"/>
                    </a:cubicBezTo>
                    <a:close/>
                    <a:moveTo>
                      <a:pt x="1431" y="0"/>
                    </a:moveTo>
                    <a:cubicBezTo>
                      <a:pt x="852" y="0"/>
                      <a:pt x="441" y="248"/>
                      <a:pt x="263" y="737"/>
                    </a:cubicBezTo>
                    <a:cubicBezTo>
                      <a:pt x="1" y="1462"/>
                      <a:pt x="471" y="2215"/>
                      <a:pt x="1666" y="2652"/>
                    </a:cubicBezTo>
                    <a:cubicBezTo>
                      <a:pt x="2065" y="2792"/>
                      <a:pt x="2423" y="2859"/>
                      <a:pt x="2731" y="2859"/>
                    </a:cubicBezTo>
                    <a:cubicBezTo>
                      <a:pt x="3340" y="2859"/>
                      <a:pt x="3759" y="2601"/>
                      <a:pt x="3928" y="2139"/>
                    </a:cubicBezTo>
                    <a:cubicBezTo>
                      <a:pt x="4213" y="1349"/>
                      <a:pt x="3710" y="656"/>
                      <a:pt x="2497" y="216"/>
                    </a:cubicBezTo>
                    <a:cubicBezTo>
                      <a:pt x="2100" y="72"/>
                      <a:pt x="1741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6063400" y="644875"/>
                <a:ext cx="206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706" extrusionOk="0">
                    <a:moveTo>
                      <a:pt x="384" y="0"/>
                    </a:moveTo>
                    <a:cubicBezTo>
                      <a:pt x="235" y="0"/>
                      <a:pt x="110" y="86"/>
                      <a:pt x="61" y="237"/>
                    </a:cubicBezTo>
                    <a:cubicBezTo>
                      <a:pt x="0" y="433"/>
                      <a:pt x="101" y="620"/>
                      <a:pt x="306" y="685"/>
                    </a:cubicBezTo>
                    <a:cubicBezTo>
                      <a:pt x="350" y="699"/>
                      <a:pt x="393" y="705"/>
                      <a:pt x="435" y="705"/>
                    </a:cubicBezTo>
                    <a:cubicBezTo>
                      <a:pt x="584" y="705"/>
                      <a:pt x="713" y="621"/>
                      <a:pt x="761" y="470"/>
                    </a:cubicBezTo>
                    <a:cubicBezTo>
                      <a:pt x="826" y="262"/>
                      <a:pt x="717" y="87"/>
                      <a:pt x="517" y="22"/>
                    </a:cubicBezTo>
                    <a:cubicBezTo>
                      <a:pt x="472" y="7"/>
                      <a:pt x="42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6008550" y="522550"/>
                <a:ext cx="97025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2865" extrusionOk="0">
                    <a:moveTo>
                      <a:pt x="1359" y="496"/>
                    </a:moveTo>
                    <a:cubicBezTo>
                      <a:pt x="1521" y="496"/>
                      <a:pt x="1699" y="524"/>
                      <a:pt x="1884" y="576"/>
                    </a:cubicBezTo>
                    <a:cubicBezTo>
                      <a:pt x="1964" y="598"/>
                      <a:pt x="2015" y="630"/>
                      <a:pt x="2052" y="671"/>
                    </a:cubicBezTo>
                    <a:cubicBezTo>
                      <a:pt x="2233" y="864"/>
                      <a:pt x="2325" y="1166"/>
                      <a:pt x="2233" y="1498"/>
                    </a:cubicBezTo>
                    <a:cubicBezTo>
                      <a:pt x="2139" y="1835"/>
                      <a:pt x="1870" y="2022"/>
                      <a:pt x="1537" y="2022"/>
                    </a:cubicBezTo>
                    <a:cubicBezTo>
                      <a:pt x="1449" y="2022"/>
                      <a:pt x="1356" y="2009"/>
                      <a:pt x="1261" y="1982"/>
                    </a:cubicBezTo>
                    <a:cubicBezTo>
                      <a:pt x="744" y="1837"/>
                      <a:pt x="456" y="1436"/>
                      <a:pt x="577" y="1017"/>
                    </a:cubicBezTo>
                    <a:cubicBezTo>
                      <a:pt x="676" y="653"/>
                      <a:pt x="974" y="496"/>
                      <a:pt x="1359" y="496"/>
                    </a:cubicBezTo>
                    <a:close/>
                    <a:moveTo>
                      <a:pt x="1450" y="1"/>
                    </a:moveTo>
                    <a:cubicBezTo>
                      <a:pt x="830" y="1"/>
                      <a:pt x="368" y="305"/>
                      <a:pt x="208" y="871"/>
                    </a:cubicBezTo>
                    <a:cubicBezTo>
                      <a:pt x="0" y="1618"/>
                      <a:pt x="467" y="2288"/>
                      <a:pt x="1159" y="2481"/>
                    </a:cubicBezTo>
                    <a:cubicBezTo>
                      <a:pt x="1280" y="2515"/>
                      <a:pt x="1400" y="2532"/>
                      <a:pt x="1517" y="2532"/>
                    </a:cubicBezTo>
                    <a:cubicBezTo>
                      <a:pt x="2004" y="2532"/>
                      <a:pt x="2430" y="2245"/>
                      <a:pt x="2576" y="1716"/>
                    </a:cubicBezTo>
                    <a:cubicBezTo>
                      <a:pt x="2678" y="1352"/>
                      <a:pt x="2616" y="1017"/>
                      <a:pt x="2423" y="747"/>
                    </a:cubicBezTo>
                    <a:lnTo>
                      <a:pt x="2430" y="729"/>
                    </a:lnTo>
                    <a:cubicBezTo>
                      <a:pt x="2842" y="919"/>
                      <a:pt x="3116" y="1181"/>
                      <a:pt x="3265" y="1483"/>
                    </a:cubicBezTo>
                    <a:cubicBezTo>
                      <a:pt x="3403" y="1745"/>
                      <a:pt x="3447" y="2051"/>
                      <a:pt x="3407" y="2347"/>
                    </a:cubicBezTo>
                    <a:cubicBezTo>
                      <a:pt x="3378" y="2522"/>
                      <a:pt x="3353" y="2649"/>
                      <a:pt x="3312" y="2751"/>
                    </a:cubicBezTo>
                    <a:lnTo>
                      <a:pt x="3716" y="2864"/>
                    </a:lnTo>
                    <a:cubicBezTo>
                      <a:pt x="3757" y="2747"/>
                      <a:pt x="3793" y="2591"/>
                      <a:pt x="3815" y="2401"/>
                    </a:cubicBezTo>
                    <a:cubicBezTo>
                      <a:pt x="3881" y="1997"/>
                      <a:pt x="3822" y="1560"/>
                      <a:pt x="3625" y="1203"/>
                    </a:cubicBezTo>
                    <a:cubicBezTo>
                      <a:pt x="3378" y="747"/>
                      <a:pt x="2889" y="317"/>
                      <a:pt x="2088" y="95"/>
                    </a:cubicBezTo>
                    <a:cubicBezTo>
                      <a:pt x="1862" y="32"/>
                      <a:pt x="1648" y="1"/>
                      <a:pt x="1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6037325" y="415625"/>
                <a:ext cx="101300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3032" extrusionOk="0">
                    <a:moveTo>
                      <a:pt x="405" y="1"/>
                    </a:moveTo>
                    <a:lnTo>
                      <a:pt x="1" y="1771"/>
                    </a:lnTo>
                    <a:lnTo>
                      <a:pt x="1721" y="2415"/>
                    </a:lnTo>
                    <a:cubicBezTo>
                      <a:pt x="1735" y="2274"/>
                      <a:pt x="1750" y="2102"/>
                      <a:pt x="1797" y="1895"/>
                    </a:cubicBezTo>
                    <a:cubicBezTo>
                      <a:pt x="1944" y="1262"/>
                      <a:pt x="2269" y="994"/>
                      <a:pt x="2660" y="994"/>
                    </a:cubicBezTo>
                    <a:cubicBezTo>
                      <a:pt x="2725" y="994"/>
                      <a:pt x="2792" y="1002"/>
                      <a:pt x="2861" y="1017"/>
                    </a:cubicBezTo>
                    <a:cubicBezTo>
                      <a:pt x="3356" y="1130"/>
                      <a:pt x="3571" y="1603"/>
                      <a:pt x="3461" y="2077"/>
                    </a:cubicBezTo>
                    <a:cubicBezTo>
                      <a:pt x="3385" y="2412"/>
                      <a:pt x="3203" y="2689"/>
                      <a:pt x="3076" y="2820"/>
                    </a:cubicBezTo>
                    <a:lnTo>
                      <a:pt x="3429" y="3032"/>
                    </a:lnTo>
                    <a:cubicBezTo>
                      <a:pt x="3582" y="2882"/>
                      <a:pt x="3775" y="2568"/>
                      <a:pt x="3866" y="2165"/>
                    </a:cubicBezTo>
                    <a:cubicBezTo>
                      <a:pt x="4052" y="1363"/>
                      <a:pt x="3640" y="663"/>
                      <a:pt x="2919" y="500"/>
                    </a:cubicBezTo>
                    <a:cubicBezTo>
                      <a:pt x="2820" y="477"/>
                      <a:pt x="2726" y="467"/>
                      <a:pt x="2636" y="467"/>
                    </a:cubicBezTo>
                    <a:cubicBezTo>
                      <a:pt x="2302" y="467"/>
                      <a:pt x="2032" y="611"/>
                      <a:pt x="1847" y="809"/>
                    </a:cubicBezTo>
                    <a:cubicBezTo>
                      <a:pt x="1662" y="1006"/>
                      <a:pt x="1534" y="1275"/>
                      <a:pt x="1469" y="1559"/>
                    </a:cubicBezTo>
                    <a:cubicBezTo>
                      <a:pt x="1437" y="1699"/>
                      <a:pt x="1429" y="1778"/>
                      <a:pt x="1422" y="1866"/>
                    </a:cubicBezTo>
                    <a:lnTo>
                      <a:pt x="504" y="1509"/>
                    </a:lnTo>
                    <a:lnTo>
                      <a:pt x="828" y="98"/>
                    </a:lnTo>
                    <a:lnTo>
                      <a:pt x="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6059025" y="320725"/>
                <a:ext cx="983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2763" extrusionOk="0">
                    <a:moveTo>
                      <a:pt x="73" y="0"/>
                    </a:moveTo>
                    <a:lnTo>
                      <a:pt x="0" y="390"/>
                    </a:lnTo>
                    <a:lnTo>
                      <a:pt x="3861" y="2762"/>
                    </a:lnTo>
                    <a:lnTo>
                      <a:pt x="3935" y="237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6072225" y="238025"/>
                <a:ext cx="100100" cy="6552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2621" extrusionOk="0">
                    <a:moveTo>
                      <a:pt x="55" y="1"/>
                    </a:moveTo>
                    <a:lnTo>
                      <a:pt x="0" y="394"/>
                    </a:lnTo>
                    <a:lnTo>
                      <a:pt x="3945" y="2620"/>
                    </a:lnTo>
                    <a:lnTo>
                      <a:pt x="4004" y="2234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2"/>
          <p:cNvSpPr txBox="1">
            <a:spLocks noGrp="1"/>
          </p:cNvSpPr>
          <p:nvPr>
            <p:ph type="title"/>
          </p:nvPr>
        </p:nvSpPr>
        <p:spPr>
          <a:xfrm>
            <a:off x="720000" y="2571738"/>
            <a:ext cx="22860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RAW</a:t>
            </a:r>
            <a:endParaRPr dirty="0"/>
          </a:p>
        </p:txBody>
      </p:sp>
      <p:sp>
        <p:nvSpPr>
          <p:cNvPr id="772" name="Google Shape;772;p32"/>
          <p:cNvSpPr txBox="1">
            <a:spLocks noGrp="1"/>
          </p:cNvSpPr>
          <p:nvPr>
            <p:ph type="subTitle" idx="1"/>
          </p:nvPr>
        </p:nvSpPr>
        <p:spPr>
          <a:xfrm>
            <a:off x="720000" y="3028938"/>
            <a:ext cx="2286000" cy="1497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Lumina trece prin obiectiv  si este captata de senzor sau de film.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3" name="Google Shape;773;p32"/>
          <p:cNvSpPr txBox="1">
            <a:spLocks noGrp="1"/>
          </p:cNvSpPr>
          <p:nvPr>
            <p:ph type="title" idx="2"/>
          </p:nvPr>
        </p:nvSpPr>
        <p:spPr>
          <a:xfrm>
            <a:off x="3264000" y="2571713"/>
            <a:ext cx="25656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CORRECTION</a:t>
            </a:r>
            <a:endParaRPr dirty="0"/>
          </a:p>
        </p:txBody>
      </p:sp>
      <p:sp>
        <p:nvSpPr>
          <p:cNvPr id="774" name="Google Shape;774;p32"/>
          <p:cNvSpPr txBox="1">
            <a:spLocks noGrp="1"/>
          </p:cNvSpPr>
          <p:nvPr>
            <p:ph type="subTitle" idx="3"/>
          </p:nvPr>
        </p:nvSpPr>
        <p:spPr>
          <a:xfrm>
            <a:off x="3403800" y="3028938"/>
            <a:ext cx="2286000" cy="970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aceasta etapa, imaginile capata un aspect natural pentru ochiul uman si sunt pregatite pentru editarea extensiva din postproduction. </a:t>
            </a:r>
            <a:endParaRPr dirty="0"/>
          </a:p>
        </p:txBody>
      </p:sp>
      <p:sp>
        <p:nvSpPr>
          <p:cNvPr id="775" name="Google Shape;775;p32"/>
          <p:cNvSpPr txBox="1">
            <a:spLocks noGrp="1"/>
          </p:cNvSpPr>
          <p:nvPr>
            <p:ph type="title" idx="4"/>
          </p:nvPr>
        </p:nvSpPr>
        <p:spPr>
          <a:xfrm>
            <a:off x="6138000" y="2571713"/>
            <a:ext cx="22860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GRADING</a:t>
            </a:r>
            <a:endParaRPr dirty="0"/>
          </a:p>
        </p:txBody>
      </p:sp>
      <p:sp>
        <p:nvSpPr>
          <p:cNvPr id="776" name="Google Shape;776;p32"/>
          <p:cNvSpPr txBox="1">
            <a:spLocks noGrp="1"/>
          </p:cNvSpPr>
          <p:nvPr>
            <p:ph type="subTitle" idx="5"/>
          </p:nvPr>
        </p:nvSpPr>
        <p:spPr>
          <a:xfrm>
            <a:off x="6138000" y="3028913"/>
            <a:ext cx="228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fotografiile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filmele</a:t>
            </a:r>
            <a:r>
              <a:rPr lang="en-US" dirty="0"/>
              <a:t> </a:t>
            </a:r>
            <a:r>
              <a:rPr lang="en-US" dirty="0" err="1"/>
              <a:t>capata</a:t>
            </a:r>
            <a:r>
              <a:rPr lang="en-US" dirty="0"/>
              <a:t> look-</a:t>
            </a:r>
            <a:r>
              <a:rPr lang="en-US" dirty="0" err="1"/>
              <a:t>ul</a:t>
            </a:r>
            <a:r>
              <a:rPr lang="en-US" dirty="0"/>
              <a:t> specific.</a:t>
            </a:r>
            <a:endParaRPr dirty="0"/>
          </a:p>
        </p:txBody>
      </p:sp>
      <p:sp>
        <p:nvSpPr>
          <p:cNvPr id="777" name="Google Shape;777;p32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8" name="Google Shape;778;p32"/>
          <p:cNvSpPr txBox="1"/>
          <p:nvPr/>
        </p:nvSpPr>
        <p:spPr>
          <a:xfrm>
            <a:off x="711775" y="219900"/>
            <a:ext cx="1754334" cy="7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PRODUCTION &amp; POSTPRODUCTION</a:t>
            </a: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782" name="Google Shape;782;p32"/>
          <p:cNvGrpSpPr/>
          <p:nvPr/>
        </p:nvGrpSpPr>
        <p:grpSpPr>
          <a:xfrm>
            <a:off x="2174875" y="1796509"/>
            <a:ext cx="547956" cy="548633"/>
            <a:chOff x="5409370" y="2227857"/>
            <a:chExt cx="355147" cy="355955"/>
          </a:xfrm>
        </p:grpSpPr>
        <p:sp>
          <p:nvSpPr>
            <p:cNvPr id="783" name="Google Shape;783;p32"/>
            <p:cNvSpPr/>
            <p:nvPr/>
          </p:nvSpPr>
          <p:spPr>
            <a:xfrm>
              <a:off x="5409370" y="2227857"/>
              <a:ext cx="355147" cy="355955"/>
            </a:xfrm>
            <a:custGeom>
              <a:avLst/>
              <a:gdLst/>
              <a:ahLst/>
              <a:cxnLst/>
              <a:rect l="l" t="t" r="r" b="b"/>
              <a:pathLst>
                <a:path w="10551" h="10575" extrusionOk="0">
                  <a:moveTo>
                    <a:pt x="9312" y="620"/>
                  </a:moveTo>
                  <a:lnTo>
                    <a:pt x="9312" y="1239"/>
                  </a:lnTo>
                  <a:lnTo>
                    <a:pt x="1239" y="1239"/>
                  </a:lnTo>
                  <a:lnTo>
                    <a:pt x="1239" y="620"/>
                  </a:lnTo>
                  <a:close/>
                  <a:moveTo>
                    <a:pt x="1239" y="1858"/>
                  </a:moveTo>
                  <a:lnTo>
                    <a:pt x="1239" y="5573"/>
                  </a:lnTo>
                  <a:lnTo>
                    <a:pt x="620" y="5573"/>
                  </a:lnTo>
                  <a:lnTo>
                    <a:pt x="620" y="1858"/>
                  </a:lnTo>
                  <a:close/>
                  <a:moveTo>
                    <a:pt x="2477" y="1858"/>
                  </a:moveTo>
                  <a:lnTo>
                    <a:pt x="2477" y="5573"/>
                  </a:lnTo>
                  <a:lnTo>
                    <a:pt x="1858" y="5573"/>
                  </a:lnTo>
                  <a:lnTo>
                    <a:pt x="1858" y="1858"/>
                  </a:lnTo>
                  <a:close/>
                  <a:moveTo>
                    <a:pt x="3716" y="1858"/>
                  </a:moveTo>
                  <a:lnTo>
                    <a:pt x="3716" y="5573"/>
                  </a:lnTo>
                  <a:lnTo>
                    <a:pt x="3096" y="5573"/>
                  </a:lnTo>
                  <a:lnTo>
                    <a:pt x="3096" y="1858"/>
                  </a:lnTo>
                  <a:close/>
                  <a:moveTo>
                    <a:pt x="4978" y="1858"/>
                  </a:moveTo>
                  <a:lnTo>
                    <a:pt x="4978" y="5573"/>
                  </a:lnTo>
                  <a:lnTo>
                    <a:pt x="4335" y="5573"/>
                  </a:lnTo>
                  <a:lnTo>
                    <a:pt x="4335" y="1858"/>
                  </a:lnTo>
                  <a:close/>
                  <a:moveTo>
                    <a:pt x="6216" y="1858"/>
                  </a:moveTo>
                  <a:lnTo>
                    <a:pt x="6216" y="5573"/>
                  </a:lnTo>
                  <a:lnTo>
                    <a:pt x="5573" y="5573"/>
                  </a:lnTo>
                  <a:lnTo>
                    <a:pt x="5573" y="1858"/>
                  </a:lnTo>
                  <a:close/>
                  <a:moveTo>
                    <a:pt x="7454" y="1858"/>
                  </a:moveTo>
                  <a:lnTo>
                    <a:pt x="7454" y="5573"/>
                  </a:lnTo>
                  <a:lnTo>
                    <a:pt x="6835" y="5573"/>
                  </a:lnTo>
                  <a:lnTo>
                    <a:pt x="6835" y="1858"/>
                  </a:lnTo>
                  <a:close/>
                  <a:moveTo>
                    <a:pt x="8693" y="1858"/>
                  </a:moveTo>
                  <a:lnTo>
                    <a:pt x="8693" y="5573"/>
                  </a:lnTo>
                  <a:lnTo>
                    <a:pt x="8074" y="5573"/>
                  </a:lnTo>
                  <a:lnTo>
                    <a:pt x="8074" y="1858"/>
                  </a:lnTo>
                  <a:close/>
                  <a:moveTo>
                    <a:pt x="9931" y="1858"/>
                  </a:moveTo>
                  <a:lnTo>
                    <a:pt x="9931" y="5573"/>
                  </a:lnTo>
                  <a:lnTo>
                    <a:pt x="9312" y="5573"/>
                  </a:lnTo>
                  <a:lnTo>
                    <a:pt x="9312" y="1858"/>
                  </a:lnTo>
                  <a:close/>
                  <a:moveTo>
                    <a:pt x="9312" y="6192"/>
                  </a:moveTo>
                  <a:lnTo>
                    <a:pt x="9312" y="8502"/>
                  </a:lnTo>
                  <a:lnTo>
                    <a:pt x="1239" y="8502"/>
                  </a:lnTo>
                  <a:lnTo>
                    <a:pt x="1239" y="6192"/>
                  </a:lnTo>
                  <a:close/>
                  <a:moveTo>
                    <a:pt x="9217" y="9121"/>
                  </a:moveTo>
                  <a:lnTo>
                    <a:pt x="8979" y="9931"/>
                  </a:lnTo>
                  <a:lnTo>
                    <a:pt x="1572" y="9931"/>
                  </a:lnTo>
                  <a:lnTo>
                    <a:pt x="1334" y="9121"/>
                  </a:lnTo>
                  <a:close/>
                  <a:moveTo>
                    <a:pt x="620" y="1"/>
                  </a:moveTo>
                  <a:lnTo>
                    <a:pt x="620" y="1239"/>
                  </a:lnTo>
                  <a:lnTo>
                    <a:pt x="0" y="1239"/>
                  </a:lnTo>
                  <a:lnTo>
                    <a:pt x="0" y="6192"/>
                  </a:lnTo>
                  <a:lnTo>
                    <a:pt x="620" y="6192"/>
                  </a:lnTo>
                  <a:lnTo>
                    <a:pt x="620" y="8859"/>
                  </a:lnTo>
                  <a:lnTo>
                    <a:pt x="1096" y="10574"/>
                  </a:lnTo>
                  <a:lnTo>
                    <a:pt x="9455" y="10574"/>
                  </a:lnTo>
                  <a:lnTo>
                    <a:pt x="9931" y="8859"/>
                  </a:lnTo>
                  <a:lnTo>
                    <a:pt x="9931" y="6192"/>
                  </a:lnTo>
                  <a:lnTo>
                    <a:pt x="10550" y="6192"/>
                  </a:lnTo>
                  <a:lnTo>
                    <a:pt x="10550" y="1239"/>
                  </a:lnTo>
                  <a:lnTo>
                    <a:pt x="9931" y="1239"/>
                  </a:lnTo>
                  <a:lnTo>
                    <a:pt x="9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534417" y="2457115"/>
              <a:ext cx="105053" cy="20869"/>
            </a:xfrm>
            <a:custGeom>
              <a:avLst/>
              <a:gdLst/>
              <a:ahLst/>
              <a:cxnLst/>
              <a:rect l="l" t="t" r="r" b="b"/>
              <a:pathLst>
                <a:path w="312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3120" y="620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681107" y="2457115"/>
              <a:ext cx="20869" cy="20869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1" y="0"/>
                  </a:moveTo>
                  <a:lnTo>
                    <a:pt x="1" y="620"/>
                  </a:lnTo>
                  <a:lnTo>
                    <a:pt x="620" y="62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32"/>
          <p:cNvSpPr txBox="1">
            <a:spLocks noGrp="1"/>
          </p:cNvSpPr>
          <p:nvPr>
            <p:ph type="title" idx="6"/>
          </p:nvPr>
        </p:nvSpPr>
        <p:spPr>
          <a:xfrm>
            <a:off x="807645" y="1130959"/>
            <a:ext cx="7860725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PRODUCTION   POSTPRODUCTION</a:t>
            </a:r>
            <a:endParaRPr dirty="0"/>
          </a:p>
        </p:txBody>
      </p:sp>
      <p:sp>
        <p:nvSpPr>
          <p:cNvPr id="791" name="Google Shape;791;p32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" name="Google Shape;779;p32">
            <a:extLst>
              <a:ext uri="{FF2B5EF4-FFF2-40B4-BE49-F238E27FC236}">
                <a16:creationId xmlns:a16="http://schemas.microsoft.com/office/drawing/2014/main" id="{4B20433B-AB21-C635-3620-E588CFF62285}"/>
              </a:ext>
            </a:extLst>
          </p:cNvPr>
          <p:cNvGrpSpPr/>
          <p:nvPr/>
        </p:nvGrpSpPr>
        <p:grpSpPr>
          <a:xfrm>
            <a:off x="1079832" y="1844679"/>
            <a:ext cx="549150" cy="452239"/>
            <a:chOff x="8068274" y="2259127"/>
            <a:chExt cx="355921" cy="293414"/>
          </a:xfrm>
        </p:grpSpPr>
        <p:sp>
          <p:nvSpPr>
            <p:cNvPr id="3" name="Google Shape;780;p32">
              <a:extLst>
                <a:ext uri="{FF2B5EF4-FFF2-40B4-BE49-F238E27FC236}">
                  <a16:creationId xmlns:a16="http://schemas.microsoft.com/office/drawing/2014/main" id="{7C7A94CC-EE9D-F0E8-4510-BCCC51624AE1}"/>
                </a:ext>
              </a:extLst>
            </p:cNvPr>
            <p:cNvSpPr/>
            <p:nvPr/>
          </p:nvSpPr>
          <p:spPr>
            <a:xfrm>
              <a:off x="8210959" y="2363338"/>
              <a:ext cx="105019" cy="105827"/>
            </a:xfrm>
            <a:custGeom>
              <a:avLst/>
              <a:gdLst/>
              <a:ahLst/>
              <a:cxnLst/>
              <a:rect l="l" t="t" r="r" b="b"/>
              <a:pathLst>
                <a:path w="3120" h="3144" extrusionOk="0">
                  <a:moveTo>
                    <a:pt x="1548" y="619"/>
                  </a:moveTo>
                  <a:cubicBezTo>
                    <a:pt x="2072" y="619"/>
                    <a:pt x="2501" y="1048"/>
                    <a:pt x="2501" y="1572"/>
                  </a:cubicBezTo>
                  <a:cubicBezTo>
                    <a:pt x="2501" y="2096"/>
                    <a:pt x="2072" y="2524"/>
                    <a:pt x="1548" y="2524"/>
                  </a:cubicBezTo>
                  <a:cubicBezTo>
                    <a:pt x="1024" y="2524"/>
                    <a:pt x="619" y="2096"/>
                    <a:pt x="619" y="1572"/>
                  </a:cubicBezTo>
                  <a:cubicBezTo>
                    <a:pt x="619" y="1048"/>
                    <a:pt x="1024" y="619"/>
                    <a:pt x="1548" y="619"/>
                  </a:cubicBezTo>
                  <a:close/>
                  <a:moveTo>
                    <a:pt x="1548" y="0"/>
                  </a:moveTo>
                  <a:cubicBezTo>
                    <a:pt x="691" y="0"/>
                    <a:pt x="0" y="691"/>
                    <a:pt x="0" y="1572"/>
                  </a:cubicBezTo>
                  <a:cubicBezTo>
                    <a:pt x="0" y="2429"/>
                    <a:pt x="691" y="3144"/>
                    <a:pt x="1548" y="3144"/>
                  </a:cubicBezTo>
                  <a:cubicBezTo>
                    <a:pt x="2429" y="3144"/>
                    <a:pt x="3120" y="2429"/>
                    <a:pt x="3120" y="1572"/>
                  </a:cubicBezTo>
                  <a:cubicBezTo>
                    <a:pt x="3120" y="691"/>
                    <a:pt x="242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1;p32">
              <a:extLst>
                <a:ext uri="{FF2B5EF4-FFF2-40B4-BE49-F238E27FC236}">
                  <a16:creationId xmlns:a16="http://schemas.microsoft.com/office/drawing/2014/main" id="{32F2F969-B0F8-4B1E-2C92-327D53BCB851}"/>
                </a:ext>
              </a:extLst>
            </p:cNvPr>
            <p:cNvSpPr/>
            <p:nvPr/>
          </p:nvSpPr>
          <p:spPr>
            <a:xfrm>
              <a:off x="8068274" y="2259127"/>
              <a:ext cx="355921" cy="293414"/>
            </a:xfrm>
            <a:custGeom>
              <a:avLst/>
              <a:gdLst/>
              <a:ahLst/>
              <a:cxnLst/>
              <a:rect l="l" t="t" r="r" b="b"/>
              <a:pathLst>
                <a:path w="10574" h="8717" extrusionOk="0">
                  <a:moveTo>
                    <a:pt x="7216" y="619"/>
                  </a:moveTo>
                  <a:lnTo>
                    <a:pt x="7597" y="2525"/>
                  </a:lnTo>
                  <a:cubicBezTo>
                    <a:pt x="7121" y="2096"/>
                    <a:pt x="6478" y="1858"/>
                    <a:pt x="5787" y="1858"/>
                  </a:cubicBezTo>
                  <a:cubicBezTo>
                    <a:pt x="5120" y="1858"/>
                    <a:pt x="4477" y="2096"/>
                    <a:pt x="4001" y="2525"/>
                  </a:cubicBezTo>
                  <a:lnTo>
                    <a:pt x="4382" y="619"/>
                  </a:lnTo>
                  <a:close/>
                  <a:moveTo>
                    <a:pt x="1858" y="2477"/>
                  </a:moveTo>
                  <a:lnTo>
                    <a:pt x="1858" y="3096"/>
                  </a:lnTo>
                  <a:lnTo>
                    <a:pt x="619" y="3096"/>
                  </a:lnTo>
                  <a:lnTo>
                    <a:pt x="619" y="2477"/>
                  </a:lnTo>
                  <a:close/>
                  <a:moveTo>
                    <a:pt x="5787" y="2477"/>
                  </a:moveTo>
                  <a:cubicBezTo>
                    <a:pt x="6835" y="2477"/>
                    <a:pt x="7692" y="3191"/>
                    <a:pt x="7930" y="4168"/>
                  </a:cubicBezTo>
                  <a:lnTo>
                    <a:pt x="7954" y="4239"/>
                  </a:lnTo>
                  <a:cubicBezTo>
                    <a:pt x="7978" y="4382"/>
                    <a:pt x="7978" y="4525"/>
                    <a:pt x="7978" y="4668"/>
                  </a:cubicBezTo>
                  <a:cubicBezTo>
                    <a:pt x="7978" y="5859"/>
                    <a:pt x="7002" y="6859"/>
                    <a:pt x="5787" y="6859"/>
                  </a:cubicBezTo>
                  <a:cubicBezTo>
                    <a:pt x="4596" y="6859"/>
                    <a:pt x="3620" y="5859"/>
                    <a:pt x="3620" y="4668"/>
                  </a:cubicBezTo>
                  <a:cubicBezTo>
                    <a:pt x="3620" y="4525"/>
                    <a:pt x="3620" y="4382"/>
                    <a:pt x="3644" y="4239"/>
                  </a:cubicBezTo>
                  <a:lnTo>
                    <a:pt x="3668" y="4168"/>
                  </a:lnTo>
                  <a:cubicBezTo>
                    <a:pt x="3882" y="3191"/>
                    <a:pt x="4763" y="2477"/>
                    <a:pt x="5787" y="2477"/>
                  </a:cubicBezTo>
                  <a:close/>
                  <a:moveTo>
                    <a:pt x="1238" y="3715"/>
                  </a:moveTo>
                  <a:lnTo>
                    <a:pt x="1238" y="8073"/>
                  </a:lnTo>
                  <a:lnTo>
                    <a:pt x="619" y="8073"/>
                  </a:lnTo>
                  <a:lnTo>
                    <a:pt x="619" y="3715"/>
                  </a:lnTo>
                  <a:close/>
                  <a:moveTo>
                    <a:pt x="9955" y="2477"/>
                  </a:moveTo>
                  <a:lnTo>
                    <a:pt x="9955" y="8073"/>
                  </a:lnTo>
                  <a:lnTo>
                    <a:pt x="1858" y="8073"/>
                  </a:lnTo>
                  <a:lnTo>
                    <a:pt x="1858" y="3715"/>
                  </a:lnTo>
                  <a:lnTo>
                    <a:pt x="2477" y="3715"/>
                  </a:lnTo>
                  <a:lnTo>
                    <a:pt x="2477" y="2477"/>
                  </a:lnTo>
                  <a:lnTo>
                    <a:pt x="3382" y="2477"/>
                  </a:lnTo>
                  <a:lnTo>
                    <a:pt x="3072" y="4025"/>
                  </a:lnTo>
                  <a:cubicBezTo>
                    <a:pt x="3025" y="4239"/>
                    <a:pt x="3001" y="4454"/>
                    <a:pt x="3001" y="4668"/>
                  </a:cubicBezTo>
                  <a:cubicBezTo>
                    <a:pt x="3001" y="6216"/>
                    <a:pt x="4263" y="7478"/>
                    <a:pt x="5811" y="7478"/>
                  </a:cubicBezTo>
                  <a:cubicBezTo>
                    <a:pt x="7240" y="7478"/>
                    <a:pt x="8430" y="6383"/>
                    <a:pt x="8597" y="4977"/>
                  </a:cubicBezTo>
                  <a:lnTo>
                    <a:pt x="9216" y="4977"/>
                  </a:lnTo>
                  <a:lnTo>
                    <a:pt x="9216" y="4358"/>
                  </a:lnTo>
                  <a:lnTo>
                    <a:pt x="8597" y="4358"/>
                  </a:lnTo>
                  <a:cubicBezTo>
                    <a:pt x="8573" y="4239"/>
                    <a:pt x="8550" y="4144"/>
                    <a:pt x="8526" y="4025"/>
                  </a:cubicBezTo>
                  <a:lnTo>
                    <a:pt x="8216" y="2477"/>
                  </a:lnTo>
                  <a:close/>
                  <a:moveTo>
                    <a:pt x="3858" y="0"/>
                  </a:moveTo>
                  <a:lnTo>
                    <a:pt x="3501" y="1858"/>
                  </a:lnTo>
                  <a:lnTo>
                    <a:pt x="0" y="1858"/>
                  </a:lnTo>
                  <a:lnTo>
                    <a:pt x="0" y="8716"/>
                  </a:lnTo>
                  <a:lnTo>
                    <a:pt x="10574" y="8716"/>
                  </a:lnTo>
                  <a:lnTo>
                    <a:pt x="10574" y="1858"/>
                  </a:lnTo>
                  <a:lnTo>
                    <a:pt x="8097" y="1858"/>
                  </a:lnTo>
                  <a:lnTo>
                    <a:pt x="7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1592;p66">
            <a:extLst>
              <a:ext uri="{FF2B5EF4-FFF2-40B4-BE49-F238E27FC236}">
                <a16:creationId xmlns:a16="http://schemas.microsoft.com/office/drawing/2014/main" id="{9B1D1CF4-851A-3E40-2327-9D90AF6AF2DE}"/>
              </a:ext>
            </a:extLst>
          </p:cNvPr>
          <p:cNvGrpSpPr/>
          <p:nvPr/>
        </p:nvGrpSpPr>
        <p:grpSpPr>
          <a:xfrm>
            <a:off x="4353175" y="1849377"/>
            <a:ext cx="545980" cy="531942"/>
            <a:chOff x="-10898100" y="2542050"/>
            <a:chExt cx="353675" cy="330825"/>
          </a:xfrm>
          <a:solidFill>
            <a:schemeClr val="tx1"/>
          </a:solidFill>
        </p:grpSpPr>
        <p:sp>
          <p:nvSpPr>
            <p:cNvPr id="6" name="Google Shape;11593;p66">
              <a:extLst>
                <a:ext uri="{FF2B5EF4-FFF2-40B4-BE49-F238E27FC236}">
                  <a16:creationId xmlns:a16="http://schemas.microsoft.com/office/drawing/2014/main" id="{7FD4993C-D15E-BFD7-710C-D6F24194E3A4}"/>
                </a:ext>
              </a:extLst>
            </p:cNvPr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94;p66">
              <a:extLst>
                <a:ext uri="{FF2B5EF4-FFF2-40B4-BE49-F238E27FC236}">
                  <a16:creationId xmlns:a16="http://schemas.microsoft.com/office/drawing/2014/main" id="{8FD03503-D2FF-9426-68AA-118531F5C303}"/>
                </a:ext>
              </a:extLst>
            </p:cNvPr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95;p66">
              <a:extLst>
                <a:ext uri="{FF2B5EF4-FFF2-40B4-BE49-F238E27FC236}">
                  <a16:creationId xmlns:a16="http://schemas.microsoft.com/office/drawing/2014/main" id="{D961AD13-C592-9052-755A-284503377AAE}"/>
                </a:ext>
              </a:extLst>
            </p:cNvPr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96;p66">
              <a:extLst>
                <a:ext uri="{FF2B5EF4-FFF2-40B4-BE49-F238E27FC236}">
                  <a16:creationId xmlns:a16="http://schemas.microsoft.com/office/drawing/2014/main" id="{75C916D0-BE13-1632-677E-5F99894C0927}"/>
                </a:ext>
              </a:extLst>
            </p:cNvPr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97;p66">
              <a:extLst>
                <a:ext uri="{FF2B5EF4-FFF2-40B4-BE49-F238E27FC236}">
                  <a16:creationId xmlns:a16="http://schemas.microsoft.com/office/drawing/2014/main" id="{CA986857-ED15-D06C-9535-104DE037D4A3}"/>
                </a:ext>
              </a:extLst>
            </p:cNvPr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98;p66">
              <a:extLst>
                <a:ext uri="{FF2B5EF4-FFF2-40B4-BE49-F238E27FC236}">
                  <a16:creationId xmlns:a16="http://schemas.microsoft.com/office/drawing/2014/main" id="{6CEDEF91-AF7C-FBF7-AE09-607C53F1AC24}"/>
                </a:ext>
              </a:extLst>
            </p:cNvPr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520;p66">
            <a:extLst>
              <a:ext uri="{FF2B5EF4-FFF2-40B4-BE49-F238E27FC236}">
                <a16:creationId xmlns:a16="http://schemas.microsoft.com/office/drawing/2014/main" id="{8AEAE746-585F-ABED-061B-55798D74E6BB}"/>
              </a:ext>
            </a:extLst>
          </p:cNvPr>
          <p:cNvGrpSpPr/>
          <p:nvPr/>
        </p:nvGrpSpPr>
        <p:grpSpPr>
          <a:xfrm>
            <a:off x="6969125" y="1816435"/>
            <a:ext cx="671167" cy="531942"/>
            <a:chOff x="-13528775" y="2507400"/>
            <a:chExt cx="352875" cy="352875"/>
          </a:xfrm>
          <a:solidFill>
            <a:schemeClr val="tx1"/>
          </a:solidFill>
        </p:grpSpPr>
        <p:sp>
          <p:nvSpPr>
            <p:cNvPr id="17" name="Google Shape;11521;p66">
              <a:extLst>
                <a:ext uri="{FF2B5EF4-FFF2-40B4-BE49-F238E27FC236}">
                  <a16:creationId xmlns:a16="http://schemas.microsoft.com/office/drawing/2014/main" id="{174EBF18-D426-16DD-0385-96C68E5B9A5E}"/>
                </a:ext>
              </a:extLst>
            </p:cNvPr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22;p66">
              <a:extLst>
                <a:ext uri="{FF2B5EF4-FFF2-40B4-BE49-F238E27FC236}">
                  <a16:creationId xmlns:a16="http://schemas.microsoft.com/office/drawing/2014/main" id="{BA8C6D49-C223-4EAE-D0C5-F45B391D6874}"/>
                </a:ext>
              </a:extLst>
            </p:cNvPr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23;p66">
              <a:extLst>
                <a:ext uri="{FF2B5EF4-FFF2-40B4-BE49-F238E27FC236}">
                  <a16:creationId xmlns:a16="http://schemas.microsoft.com/office/drawing/2014/main" id="{A27B3F11-DF95-F323-140B-BAFB0E60675E}"/>
                </a:ext>
              </a:extLst>
            </p:cNvPr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5ED7FA-D16A-DCBB-AD6A-4D1FC194984E}"/>
              </a:ext>
            </a:extLst>
          </p:cNvPr>
          <p:cNvCxnSpPr>
            <a:cxnSpLocks/>
          </p:cNvCxnSpPr>
          <p:nvPr/>
        </p:nvCxnSpPr>
        <p:spPr>
          <a:xfrm>
            <a:off x="3114040" y="1136944"/>
            <a:ext cx="0" cy="32830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"/>
          <p:cNvSpPr txBox="1">
            <a:spLocks noGrp="1"/>
          </p:cNvSpPr>
          <p:nvPr>
            <p:ph type="subTitle" idx="1"/>
          </p:nvPr>
        </p:nvSpPr>
        <p:spPr>
          <a:xfrm>
            <a:off x="711775" y="1097242"/>
            <a:ext cx="2679125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RAW</a:t>
            </a:r>
            <a:endParaRPr dirty="0"/>
          </a:p>
        </p:txBody>
      </p:sp>
      <p:sp>
        <p:nvSpPr>
          <p:cNvPr id="797" name="Google Shape;797;p33"/>
          <p:cNvSpPr txBox="1">
            <a:spLocks noGrp="1"/>
          </p:cNvSpPr>
          <p:nvPr>
            <p:ph type="subTitle" idx="2"/>
          </p:nvPr>
        </p:nvSpPr>
        <p:spPr>
          <a:xfrm>
            <a:off x="4732020" y="1106550"/>
            <a:ext cx="3115218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 vs Y?</a:t>
            </a:r>
            <a:endParaRPr dirty="0"/>
          </a:p>
        </p:txBody>
      </p:sp>
      <p:sp>
        <p:nvSpPr>
          <p:cNvPr id="798" name="Google Shape;798;p33"/>
          <p:cNvSpPr txBox="1">
            <a:spLocks noGrp="1"/>
          </p:cNvSpPr>
          <p:nvPr>
            <p:ph type="subTitle" idx="3"/>
          </p:nvPr>
        </p:nvSpPr>
        <p:spPr>
          <a:xfrm>
            <a:off x="711775" y="1506296"/>
            <a:ext cx="2679125" cy="297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Scopul unei camere, cand tocmai face o poza sau un video, nu este ca acestea sa aiba un aspect finisat sau estetic; cel mai important este captarea a  cat mai multa “informatie” – adancimea variatia si vibranta culorilor, “duritatea” umbrelor etc.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cat mai multa informatie este captata, cu atat dispunem de mai multa flexibilitate in post production.</a:t>
            </a:r>
            <a:endParaRPr lang="en-US" dirty="0"/>
          </a:p>
        </p:txBody>
      </p:sp>
      <p:sp>
        <p:nvSpPr>
          <p:cNvPr id="799" name="Google Shape;799;p33"/>
          <p:cNvSpPr txBox="1">
            <a:spLocks noGrp="1"/>
          </p:cNvSpPr>
          <p:nvPr>
            <p:ph type="subTitle" idx="4"/>
          </p:nvPr>
        </p:nvSpPr>
        <p:spPr>
          <a:xfrm>
            <a:off x="4732020" y="1563750"/>
            <a:ext cx="3115218" cy="3134862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dezbaterile</a:t>
            </a:r>
            <a:r>
              <a:rPr lang="en-US" dirty="0"/>
              <a:t> de </a:t>
            </a:r>
            <a:r>
              <a:rPr lang="en-US" dirty="0" err="1"/>
              <a:t>tipul</a:t>
            </a:r>
            <a:r>
              <a:rPr lang="en-US" dirty="0"/>
              <a:t> “</a:t>
            </a:r>
            <a:r>
              <a:rPr lang="en-US" dirty="0" err="1"/>
              <a:t>ce</a:t>
            </a:r>
            <a:r>
              <a:rPr lang="en-US" dirty="0"/>
              <a:t> camera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buna?”, in special 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telefoanelor</a:t>
            </a:r>
            <a:r>
              <a:rPr lang="en-US" dirty="0"/>
              <a:t>, sunt </a:t>
            </a:r>
            <a:r>
              <a:rPr lang="en-US" dirty="0" err="1"/>
              <a:t>tratate</a:t>
            </a:r>
            <a:r>
              <a:rPr lang="en-US" dirty="0"/>
              <a:t> in </a:t>
            </a:r>
            <a:r>
              <a:rPr lang="en-US" dirty="0" err="1"/>
              <a:t>necunostiinta</a:t>
            </a:r>
            <a:r>
              <a:rPr lang="en-US" dirty="0"/>
              <a:t> de </a:t>
            </a:r>
            <a:r>
              <a:rPr lang="en-US" dirty="0" err="1"/>
              <a:t>cauza</a:t>
            </a:r>
            <a:r>
              <a:rPr lang="en-US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Desigur</a:t>
            </a:r>
            <a:r>
              <a:rPr lang="en-US" dirty="0"/>
              <a:t>, 9/10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doresc</a:t>
            </a:r>
            <a:r>
              <a:rPr lang="en-US" dirty="0"/>
              <a:t> ca </a:t>
            </a:r>
            <a:r>
              <a:rPr lang="en-US" dirty="0" err="1"/>
              <a:t>pozele</a:t>
            </a:r>
            <a:r>
              <a:rPr lang="en-US" dirty="0"/>
              <a:t> pe care le fac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arate</a:t>
            </a:r>
            <a:r>
              <a:rPr lang="en-US" dirty="0"/>
              <a:t> bine </a:t>
            </a:r>
            <a:r>
              <a:rPr lang="en-US" dirty="0" err="1"/>
              <a:t>imediat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facute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nu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editari</a:t>
            </a:r>
            <a:r>
              <a:rPr lang="en-US" dirty="0"/>
              <a:t>, </a:t>
            </a:r>
            <a:r>
              <a:rPr lang="en-US" dirty="0" err="1"/>
              <a:t>fapt</a:t>
            </a:r>
            <a:r>
              <a:rPr lang="en-US" dirty="0"/>
              <a:t> </a:t>
            </a:r>
            <a:r>
              <a:rPr lang="en-US" dirty="0" err="1"/>
              <a:t>absolut</a:t>
            </a:r>
            <a:r>
              <a:rPr lang="en-US" dirty="0"/>
              <a:t> normal.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motiv</a:t>
            </a:r>
            <a:r>
              <a:rPr lang="en-US" dirty="0"/>
              <a:t>, </a:t>
            </a:r>
            <a:r>
              <a:rPr lang="en-US" dirty="0" err="1"/>
              <a:t>procesul</a:t>
            </a:r>
            <a:r>
              <a:rPr lang="en-US" dirty="0"/>
              <a:t> de color correction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problematica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in </a:t>
            </a:r>
            <a:r>
              <a:rPr lang="en-US" dirty="0" err="1"/>
              <a:t>situatiile</a:t>
            </a:r>
            <a:r>
              <a:rPr lang="en-US" dirty="0"/>
              <a:t> “</a:t>
            </a:r>
            <a:r>
              <a:rPr lang="en-US" dirty="0" err="1"/>
              <a:t>profi</a:t>
            </a:r>
            <a:r>
              <a:rPr lang="en-US" dirty="0"/>
              <a:t>”.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Google Shape;800;p33"/>
          <p:cNvSpPr txBox="1">
            <a:spLocks noGrp="1"/>
          </p:cNvSpPr>
          <p:nvPr>
            <p:ph type="title"/>
          </p:nvPr>
        </p:nvSpPr>
        <p:spPr>
          <a:xfrm>
            <a:off x="711775" y="444888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CONSIDERENTE</a:t>
            </a:r>
            <a:endParaRPr dirty="0"/>
          </a:p>
        </p:txBody>
      </p:sp>
      <p:sp>
        <p:nvSpPr>
          <p:cNvPr id="801" name="Google Shape;801;p33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03" name="Google Shape;803;p33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9"/>
          <p:cNvSpPr txBox="1">
            <a:spLocks noGrp="1"/>
          </p:cNvSpPr>
          <p:nvPr>
            <p:ph type="title"/>
          </p:nvPr>
        </p:nvSpPr>
        <p:spPr>
          <a:xfrm>
            <a:off x="4949400" y="2195363"/>
            <a:ext cx="3200400" cy="16458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1"/>
          </p:nvPr>
        </p:nvSpPr>
        <p:spPr>
          <a:xfrm>
            <a:off x="4949250" y="3956613"/>
            <a:ext cx="3200400" cy="640200"/>
          </a:xfrm>
          <a:prstGeom prst="rect">
            <a:avLst/>
          </a:prstGeom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title" idx="2"/>
          </p:nvPr>
        </p:nvSpPr>
        <p:spPr>
          <a:xfrm>
            <a:off x="4949400" y="540000"/>
            <a:ext cx="1463100" cy="15399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59" name="Google Shape;559;p29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0" name="Google Shape;560;p29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ROL</a:t>
            </a:r>
          </a:p>
        </p:txBody>
      </p:sp>
      <p:sp>
        <p:nvSpPr>
          <p:cNvPr id="561" name="Google Shape;561;p29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2" name="Google Shape;562;p29"/>
          <p:cNvSpPr/>
          <p:nvPr/>
        </p:nvSpPr>
        <p:spPr>
          <a:xfrm>
            <a:off x="760418" y="656946"/>
            <a:ext cx="4063500" cy="40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29"/>
          <p:cNvGrpSpPr/>
          <p:nvPr/>
        </p:nvGrpSpPr>
        <p:grpSpPr>
          <a:xfrm>
            <a:off x="998124" y="2749656"/>
            <a:ext cx="3491115" cy="1564380"/>
            <a:chOff x="1446300" y="238025"/>
            <a:chExt cx="4726025" cy="2074225"/>
          </a:xfrm>
        </p:grpSpPr>
        <p:sp>
          <p:nvSpPr>
            <p:cNvPr id="565" name="Google Shape;565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9"/>
          <p:cNvGrpSpPr/>
          <p:nvPr/>
        </p:nvGrpSpPr>
        <p:grpSpPr>
          <a:xfrm rot="10800000">
            <a:off x="991017" y="913325"/>
            <a:ext cx="3491115" cy="1564380"/>
            <a:chOff x="1446300" y="238025"/>
            <a:chExt cx="4726025" cy="2074225"/>
          </a:xfrm>
        </p:grpSpPr>
        <p:sp>
          <p:nvSpPr>
            <p:cNvPr id="626" name="Google Shape;626;p29"/>
            <p:cNvSpPr/>
            <p:nvPr/>
          </p:nvSpPr>
          <p:spPr>
            <a:xfrm>
              <a:off x="1446300" y="257075"/>
              <a:ext cx="101875" cy="56750"/>
            </a:xfrm>
            <a:custGeom>
              <a:avLst/>
              <a:gdLst/>
              <a:ahLst/>
              <a:cxnLst/>
              <a:rect l="l" t="t" r="r" b="b"/>
              <a:pathLst>
                <a:path w="4075" h="2270" extrusionOk="0">
                  <a:moveTo>
                    <a:pt x="3801" y="0"/>
                  </a:moveTo>
                  <a:lnTo>
                    <a:pt x="1965" y="32"/>
                  </a:lnTo>
                  <a:cubicBezTo>
                    <a:pt x="2005" y="167"/>
                    <a:pt x="2052" y="331"/>
                    <a:pt x="2085" y="547"/>
                  </a:cubicBezTo>
                  <a:cubicBezTo>
                    <a:pt x="2201" y="1293"/>
                    <a:pt x="1903" y="1668"/>
                    <a:pt x="1418" y="1749"/>
                  </a:cubicBezTo>
                  <a:cubicBezTo>
                    <a:pt x="1373" y="1756"/>
                    <a:pt x="1329" y="1759"/>
                    <a:pt x="1286" y="1759"/>
                  </a:cubicBezTo>
                  <a:cubicBezTo>
                    <a:pt x="854" y="1759"/>
                    <a:pt x="537" y="1422"/>
                    <a:pt x="471" y="987"/>
                  </a:cubicBezTo>
                  <a:cubicBezTo>
                    <a:pt x="420" y="644"/>
                    <a:pt x="490" y="320"/>
                    <a:pt x="555" y="153"/>
                  </a:cubicBezTo>
                  <a:lnTo>
                    <a:pt x="150" y="84"/>
                  </a:lnTo>
                  <a:cubicBezTo>
                    <a:pt x="63" y="281"/>
                    <a:pt x="1" y="644"/>
                    <a:pt x="63" y="1053"/>
                  </a:cubicBezTo>
                  <a:cubicBezTo>
                    <a:pt x="176" y="1790"/>
                    <a:pt x="712" y="2270"/>
                    <a:pt x="1358" y="2270"/>
                  </a:cubicBezTo>
                  <a:cubicBezTo>
                    <a:pt x="1423" y="2270"/>
                    <a:pt x="1490" y="2265"/>
                    <a:pt x="1557" y="2255"/>
                  </a:cubicBezTo>
                  <a:cubicBezTo>
                    <a:pt x="2030" y="2182"/>
                    <a:pt x="2314" y="1890"/>
                    <a:pt x="2438" y="1570"/>
                  </a:cubicBezTo>
                  <a:cubicBezTo>
                    <a:pt x="2541" y="1319"/>
                    <a:pt x="2559" y="1020"/>
                    <a:pt x="2515" y="732"/>
                  </a:cubicBezTo>
                  <a:cubicBezTo>
                    <a:pt x="2494" y="594"/>
                    <a:pt x="2472" y="513"/>
                    <a:pt x="2445" y="429"/>
                  </a:cubicBezTo>
                  <a:lnTo>
                    <a:pt x="3429" y="426"/>
                  </a:lnTo>
                  <a:lnTo>
                    <a:pt x="3648" y="1858"/>
                  </a:lnTo>
                  <a:lnTo>
                    <a:pt x="4074" y="179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1464900" y="359100"/>
              <a:ext cx="104025" cy="66775"/>
            </a:xfrm>
            <a:custGeom>
              <a:avLst/>
              <a:gdLst/>
              <a:ahLst/>
              <a:cxnLst/>
              <a:rect l="l" t="t" r="r" b="b"/>
              <a:pathLst>
                <a:path w="4161" h="2671" extrusionOk="0">
                  <a:moveTo>
                    <a:pt x="2613" y="500"/>
                  </a:moveTo>
                  <a:cubicBezTo>
                    <a:pt x="3197" y="500"/>
                    <a:pt x="3543" y="700"/>
                    <a:pt x="3607" y="1026"/>
                  </a:cubicBezTo>
                  <a:cubicBezTo>
                    <a:pt x="3712" y="1547"/>
                    <a:pt x="3162" y="1900"/>
                    <a:pt x="2248" y="2087"/>
                  </a:cubicBezTo>
                  <a:cubicBezTo>
                    <a:pt x="1968" y="2144"/>
                    <a:pt x="1714" y="2173"/>
                    <a:pt x="1493" y="2173"/>
                  </a:cubicBezTo>
                  <a:cubicBezTo>
                    <a:pt x="962" y="2173"/>
                    <a:pt x="618" y="2005"/>
                    <a:pt x="543" y="1642"/>
                  </a:cubicBezTo>
                  <a:cubicBezTo>
                    <a:pt x="452" y="1183"/>
                    <a:pt x="941" y="775"/>
                    <a:pt x="1906" y="578"/>
                  </a:cubicBezTo>
                  <a:cubicBezTo>
                    <a:pt x="2170" y="525"/>
                    <a:pt x="2406" y="500"/>
                    <a:pt x="2613" y="500"/>
                  </a:cubicBezTo>
                  <a:close/>
                  <a:moveTo>
                    <a:pt x="2513" y="0"/>
                  </a:moveTo>
                  <a:cubicBezTo>
                    <a:pt x="2298" y="0"/>
                    <a:pt x="2064" y="25"/>
                    <a:pt x="1811" y="76"/>
                  </a:cubicBezTo>
                  <a:cubicBezTo>
                    <a:pt x="583" y="334"/>
                    <a:pt x="1" y="965"/>
                    <a:pt x="149" y="1690"/>
                  </a:cubicBezTo>
                  <a:cubicBezTo>
                    <a:pt x="280" y="2330"/>
                    <a:pt x="787" y="2670"/>
                    <a:pt x="1601" y="2670"/>
                  </a:cubicBezTo>
                  <a:cubicBezTo>
                    <a:pt x="1834" y="2670"/>
                    <a:pt x="2091" y="2642"/>
                    <a:pt x="2372" y="2586"/>
                  </a:cubicBezTo>
                  <a:cubicBezTo>
                    <a:pt x="3556" y="2345"/>
                    <a:pt x="4161" y="1759"/>
                    <a:pt x="4004" y="975"/>
                  </a:cubicBezTo>
                  <a:cubicBezTo>
                    <a:pt x="3883" y="375"/>
                    <a:pt x="3353" y="0"/>
                    <a:pt x="2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487950" y="466000"/>
              <a:ext cx="118950" cy="115325"/>
            </a:xfrm>
            <a:custGeom>
              <a:avLst/>
              <a:gdLst/>
              <a:ahLst/>
              <a:cxnLst/>
              <a:rect l="l" t="t" r="r" b="b"/>
              <a:pathLst>
                <a:path w="4758" h="4613" extrusionOk="0">
                  <a:moveTo>
                    <a:pt x="3873" y="0"/>
                  </a:moveTo>
                  <a:lnTo>
                    <a:pt x="0" y="728"/>
                  </a:lnTo>
                  <a:lnTo>
                    <a:pt x="124" y="1199"/>
                  </a:lnTo>
                  <a:lnTo>
                    <a:pt x="1781" y="871"/>
                  </a:lnTo>
                  <a:cubicBezTo>
                    <a:pt x="2361" y="758"/>
                    <a:pt x="3005" y="619"/>
                    <a:pt x="3483" y="506"/>
                  </a:cubicBezTo>
                  <a:lnTo>
                    <a:pt x="3483" y="518"/>
                  </a:lnTo>
                  <a:cubicBezTo>
                    <a:pt x="3061" y="743"/>
                    <a:pt x="2609" y="1024"/>
                    <a:pt x="2121" y="1345"/>
                  </a:cubicBezTo>
                  <a:lnTo>
                    <a:pt x="470" y="2433"/>
                  </a:lnTo>
                  <a:lnTo>
                    <a:pt x="569" y="2805"/>
                  </a:lnTo>
                  <a:lnTo>
                    <a:pt x="2590" y="2995"/>
                  </a:lnTo>
                  <a:cubicBezTo>
                    <a:pt x="3166" y="3050"/>
                    <a:pt x="3680" y="3082"/>
                    <a:pt x="4161" y="3093"/>
                  </a:cubicBezTo>
                  <a:lnTo>
                    <a:pt x="4164" y="3111"/>
                  </a:lnTo>
                  <a:cubicBezTo>
                    <a:pt x="3691" y="3232"/>
                    <a:pt x="3061" y="3432"/>
                    <a:pt x="2536" y="3600"/>
                  </a:cubicBezTo>
                  <a:lnTo>
                    <a:pt x="893" y="4131"/>
                  </a:lnTo>
                  <a:lnTo>
                    <a:pt x="1016" y="4612"/>
                  </a:lnTo>
                  <a:lnTo>
                    <a:pt x="4758" y="3378"/>
                  </a:lnTo>
                  <a:lnTo>
                    <a:pt x="4594" y="2751"/>
                  </a:lnTo>
                  <a:lnTo>
                    <a:pt x="2580" y="2557"/>
                  </a:lnTo>
                  <a:cubicBezTo>
                    <a:pt x="2087" y="2516"/>
                    <a:pt x="1656" y="2492"/>
                    <a:pt x="1267" y="2492"/>
                  </a:cubicBezTo>
                  <a:cubicBezTo>
                    <a:pt x="1241" y="2492"/>
                    <a:pt x="1216" y="2492"/>
                    <a:pt x="1191" y="2492"/>
                  </a:cubicBezTo>
                  <a:lnTo>
                    <a:pt x="1188" y="2474"/>
                  </a:lnTo>
                  <a:cubicBezTo>
                    <a:pt x="1556" y="2277"/>
                    <a:pt x="1942" y="2036"/>
                    <a:pt x="2368" y="1756"/>
                  </a:cubicBezTo>
                  <a:lnTo>
                    <a:pt x="4036" y="623"/>
                  </a:lnTo>
                  <a:lnTo>
                    <a:pt x="38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529275" y="610425"/>
              <a:ext cx="123100" cy="119700"/>
            </a:xfrm>
            <a:custGeom>
              <a:avLst/>
              <a:gdLst/>
              <a:ahLst/>
              <a:cxnLst/>
              <a:rect l="l" t="t" r="r" b="b"/>
              <a:pathLst>
                <a:path w="4924" h="4788" extrusionOk="0">
                  <a:moveTo>
                    <a:pt x="3819" y="1"/>
                  </a:moveTo>
                  <a:lnTo>
                    <a:pt x="1" y="981"/>
                  </a:lnTo>
                  <a:lnTo>
                    <a:pt x="154" y="1440"/>
                  </a:lnTo>
                  <a:lnTo>
                    <a:pt x="1786" y="1011"/>
                  </a:lnTo>
                  <a:cubicBezTo>
                    <a:pt x="2358" y="858"/>
                    <a:pt x="2992" y="675"/>
                    <a:pt x="3462" y="530"/>
                  </a:cubicBezTo>
                  <a:lnTo>
                    <a:pt x="3466" y="540"/>
                  </a:lnTo>
                  <a:cubicBezTo>
                    <a:pt x="3057" y="795"/>
                    <a:pt x="2624" y="1105"/>
                    <a:pt x="2158" y="1458"/>
                  </a:cubicBezTo>
                  <a:lnTo>
                    <a:pt x="584" y="2653"/>
                  </a:lnTo>
                  <a:lnTo>
                    <a:pt x="705" y="3017"/>
                  </a:lnTo>
                  <a:lnTo>
                    <a:pt x="2733" y="3072"/>
                  </a:lnTo>
                  <a:cubicBezTo>
                    <a:pt x="3023" y="3081"/>
                    <a:pt x="3296" y="3086"/>
                    <a:pt x="3557" y="3086"/>
                  </a:cubicBezTo>
                  <a:cubicBezTo>
                    <a:pt x="3818" y="3086"/>
                    <a:pt x="4066" y="3081"/>
                    <a:pt x="4307" y="3072"/>
                  </a:cubicBezTo>
                  <a:lnTo>
                    <a:pt x="4315" y="3087"/>
                  </a:lnTo>
                  <a:cubicBezTo>
                    <a:pt x="3844" y="3236"/>
                    <a:pt x="3232" y="3476"/>
                    <a:pt x="2723" y="3681"/>
                  </a:cubicBezTo>
                  <a:lnTo>
                    <a:pt x="1116" y="4318"/>
                  </a:lnTo>
                  <a:lnTo>
                    <a:pt x="1273" y="4788"/>
                  </a:lnTo>
                  <a:lnTo>
                    <a:pt x="4923" y="3313"/>
                  </a:lnTo>
                  <a:lnTo>
                    <a:pt x="4719" y="2701"/>
                  </a:lnTo>
                  <a:lnTo>
                    <a:pt x="2694" y="2639"/>
                  </a:lnTo>
                  <a:cubicBezTo>
                    <a:pt x="2526" y="2635"/>
                    <a:pt x="2365" y="2633"/>
                    <a:pt x="2210" y="2633"/>
                  </a:cubicBezTo>
                  <a:cubicBezTo>
                    <a:pt x="1882" y="2633"/>
                    <a:pt x="1583" y="2642"/>
                    <a:pt x="1305" y="2664"/>
                  </a:cubicBezTo>
                  <a:lnTo>
                    <a:pt x="1302" y="2646"/>
                  </a:lnTo>
                  <a:cubicBezTo>
                    <a:pt x="1655" y="2423"/>
                    <a:pt x="2023" y="2158"/>
                    <a:pt x="2431" y="1852"/>
                  </a:cubicBezTo>
                  <a:lnTo>
                    <a:pt x="4023" y="613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606875" y="808450"/>
              <a:ext cx="111250" cy="67050"/>
            </a:xfrm>
            <a:custGeom>
              <a:avLst/>
              <a:gdLst/>
              <a:ahLst/>
              <a:cxnLst/>
              <a:rect l="l" t="t" r="r" b="b"/>
              <a:pathLst>
                <a:path w="4450" h="2682" extrusionOk="0">
                  <a:moveTo>
                    <a:pt x="3612" y="0"/>
                  </a:moveTo>
                  <a:lnTo>
                    <a:pt x="1" y="1556"/>
                  </a:lnTo>
                  <a:lnTo>
                    <a:pt x="205" y="2022"/>
                  </a:lnTo>
                  <a:lnTo>
                    <a:pt x="1837" y="1315"/>
                  </a:lnTo>
                  <a:lnTo>
                    <a:pt x="2427" y="2681"/>
                  </a:lnTo>
                  <a:lnTo>
                    <a:pt x="2813" y="2514"/>
                  </a:lnTo>
                  <a:lnTo>
                    <a:pt x="2223" y="1151"/>
                  </a:lnTo>
                  <a:lnTo>
                    <a:pt x="3422" y="634"/>
                  </a:lnTo>
                  <a:lnTo>
                    <a:pt x="4059" y="2109"/>
                  </a:lnTo>
                  <a:lnTo>
                    <a:pt x="4449" y="19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679550" y="921200"/>
              <a:ext cx="24175" cy="36625"/>
            </a:xfrm>
            <a:custGeom>
              <a:avLst/>
              <a:gdLst/>
              <a:ahLst/>
              <a:cxnLst/>
              <a:rect l="l" t="t" r="r" b="b"/>
              <a:pathLst>
                <a:path w="967" h="1465" extrusionOk="0">
                  <a:moveTo>
                    <a:pt x="344" y="0"/>
                  </a:moveTo>
                  <a:lnTo>
                    <a:pt x="1" y="165"/>
                  </a:lnTo>
                  <a:lnTo>
                    <a:pt x="624" y="1465"/>
                  </a:lnTo>
                  <a:lnTo>
                    <a:pt x="967" y="1301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689400" y="983700"/>
              <a:ext cx="105400" cy="75450"/>
            </a:xfrm>
            <a:custGeom>
              <a:avLst/>
              <a:gdLst/>
              <a:ahLst/>
              <a:cxnLst/>
              <a:rect l="l" t="t" r="r" b="b"/>
              <a:pathLst>
                <a:path w="4216" h="3018" extrusionOk="0">
                  <a:moveTo>
                    <a:pt x="2872" y="469"/>
                  </a:moveTo>
                  <a:cubicBezTo>
                    <a:pt x="3166" y="469"/>
                    <a:pt x="3373" y="576"/>
                    <a:pt x="3476" y="772"/>
                  </a:cubicBezTo>
                  <a:cubicBezTo>
                    <a:pt x="3728" y="1241"/>
                    <a:pt x="3297" y="1737"/>
                    <a:pt x="2475" y="2174"/>
                  </a:cubicBezTo>
                  <a:cubicBezTo>
                    <a:pt x="2017" y="2418"/>
                    <a:pt x="1616" y="2550"/>
                    <a:pt x="1305" y="2550"/>
                  </a:cubicBezTo>
                  <a:cubicBezTo>
                    <a:pt x="1033" y="2550"/>
                    <a:pt x="828" y="2449"/>
                    <a:pt x="715" y="2233"/>
                  </a:cubicBezTo>
                  <a:cubicBezTo>
                    <a:pt x="496" y="1821"/>
                    <a:pt x="846" y="1289"/>
                    <a:pt x="1717" y="826"/>
                  </a:cubicBezTo>
                  <a:cubicBezTo>
                    <a:pt x="2179" y="581"/>
                    <a:pt x="2571" y="469"/>
                    <a:pt x="2872" y="469"/>
                  </a:cubicBezTo>
                  <a:close/>
                  <a:moveTo>
                    <a:pt x="2756" y="0"/>
                  </a:moveTo>
                  <a:cubicBezTo>
                    <a:pt x="2389" y="0"/>
                    <a:pt x="1959" y="118"/>
                    <a:pt x="1483" y="371"/>
                  </a:cubicBezTo>
                  <a:cubicBezTo>
                    <a:pt x="380" y="969"/>
                    <a:pt x="0" y="1737"/>
                    <a:pt x="350" y="2393"/>
                  </a:cubicBezTo>
                  <a:cubicBezTo>
                    <a:pt x="570" y="2806"/>
                    <a:pt x="933" y="3017"/>
                    <a:pt x="1409" y="3017"/>
                  </a:cubicBezTo>
                  <a:cubicBezTo>
                    <a:pt x="1785" y="3017"/>
                    <a:pt x="2231" y="2886"/>
                    <a:pt x="2733" y="2619"/>
                  </a:cubicBezTo>
                  <a:cubicBezTo>
                    <a:pt x="3800" y="2054"/>
                    <a:pt x="4216" y="1318"/>
                    <a:pt x="3840" y="611"/>
                  </a:cubicBezTo>
                  <a:cubicBezTo>
                    <a:pt x="3633" y="218"/>
                    <a:pt x="3254" y="0"/>
                    <a:pt x="2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740050" y="1110100"/>
              <a:ext cx="21075" cy="17950"/>
            </a:xfrm>
            <a:custGeom>
              <a:avLst/>
              <a:gdLst/>
              <a:ahLst/>
              <a:cxnLst/>
              <a:rect l="l" t="t" r="r" b="b"/>
              <a:pathLst>
                <a:path w="843" h="718" extrusionOk="0">
                  <a:moveTo>
                    <a:pt x="447" y="1"/>
                  </a:moveTo>
                  <a:cubicBezTo>
                    <a:pt x="382" y="1"/>
                    <a:pt x="314" y="19"/>
                    <a:pt x="248" y="58"/>
                  </a:cubicBezTo>
                  <a:cubicBezTo>
                    <a:pt x="66" y="164"/>
                    <a:pt x="0" y="364"/>
                    <a:pt x="102" y="539"/>
                  </a:cubicBezTo>
                  <a:cubicBezTo>
                    <a:pt x="170" y="659"/>
                    <a:pt x="276" y="718"/>
                    <a:pt x="391" y="718"/>
                  </a:cubicBezTo>
                  <a:cubicBezTo>
                    <a:pt x="458" y="718"/>
                    <a:pt x="527" y="698"/>
                    <a:pt x="594" y="659"/>
                  </a:cubicBezTo>
                  <a:cubicBezTo>
                    <a:pt x="784" y="550"/>
                    <a:pt x="842" y="353"/>
                    <a:pt x="740" y="175"/>
                  </a:cubicBezTo>
                  <a:cubicBezTo>
                    <a:pt x="674" y="62"/>
                    <a:pt x="565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1776200" y="1133125"/>
              <a:ext cx="106125" cy="74100"/>
            </a:xfrm>
            <a:custGeom>
              <a:avLst/>
              <a:gdLst/>
              <a:ahLst/>
              <a:cxnLst/>
              <a:rect l="l" t="t" r="r" b="b"/>
              <a:pathLst>
                <a:path w="4245" h="2964" extrusionOk="0">
                  <a:moveTo>
                    <a:pt x="2880" y="451"/>
                  </a:moveTo>
                  <a:cubicBezTo>
                    <a:pt x="3128" y="451"/>
                    <a:pt x="3346" y="560"/>
                    <a:pt x="3479" y="773"/>
                  </a:cubicBezTo>
                  <a:cubicBezTo>
                    <a:pt x="3763" y="1225"/>
                    <a:pt x="3472" y="1694"/>
                    <a:pt x="2926" y="2041"/>
                  </a:cubicBezTo>
                  <a:cubicBezTo>
                    <a:pt x="2857" y="2084"/>
                    <a:pt x="2798" y="2099"/>
                    <a:pt x="2744" y="2099"/>
                  </a:cubicBezTo>
                  <a:cubicBezTo>
                    <a:pt x="2738" y="2099"/>
                    <a:pt x="2731" y="2099"/>
                    <a:pt x="2725" y="2099"/>
                  </a:cubicBezTo>
                  <a:cubicBezTo>
                    <a:pt x="2468" y="2099"/>
                    <a:pt x="2190" y="1964"/>
                    <a:pt x="2011" y="1680"/>
                  </a:cubicBezTo>
                  <a:cubicBezTo>
                    <a:pt x="1774" y="1305"/>
                    <a:pt x="1902" y="886"/>
                    <a:pt x="2299" y="635"/>
                  </a:cubicBezTo>
                  <a:cubicBezTo>
                    <a:pt x="2494" y="512"/>
                    <a:pt x="2695" y="451"/>
                    <a:pt x="2880" y="451"/>
                  </a:cubicBezTo>
                  <a:close/>
                  <a:moveTo>
                    <a:pt x="2755" y="1"/>
                  </a:moveTo>
                  <a:cubicBezTo>
                    <a:pt x="2496" y="1"/>
                    <a:pt x="2233" y="76"/>
                    <a:pt x="2001" y="223"/>
                  </a:cubicBezTo>
                  <a:cubicBezTo>
                    <a:pt x="1454" y="569"/>
                    <a:pt x="1254" y="1214"/>
                    <a:pt x="1618" y="1790"/>
                  </a:cubicBezTo>
                  <a:cubicBezTo>
                    <a:pt x="1818" y="2110"/>
                    <a:pt x="2110" y="2285"/>
                    <a:pt x="2438" y="2325"/>
                  </a:cubicBezTo>
                  <a:lnTo>
                    <a:pt x="2448" y="2340"/>
                  </a:lnTo>
                  <a:cubicBezTo>
                    <a:pt x="2184" y="2455"/>
                    <a:pt x="1936" y="2507"/>
                    <a:pt x="1707" y="2507"/>
                  </a:cubicBezTo>
                  <a:cubicBezTo>
                    <a:pt x="1574" y="2507"/>
                    <a:pt x="1447" y="2489"/>
                    <a:pt x="1327" y="2456"/>
                  </a:cubicBezTo>
                  <a:cubicBezTo>
                    <a:pt x="1039" y="2383"/>
                    <a:pt x="787" y="2212"/>
                    <a:pt x="594" y="1983"/>
                  </a:cubicBezTo>
                  <a:cubicBezTo>
                    <a:pt x="485" y="1844"/>
                    <a:pt x="409" y="1742"/>
                    <a:pt x="358" y="1640"/>
                  </a:cubicBezTo>
                  <a:lnTo>
                    <a:pt x="0" y="1866"/>
                  </a:lnTo>
                  <a:cubicBezTo>
                    <a:pt x="62" y="1972"/>
                    <a:pt x="153" y="2106"/>
                    <a:pt x="281" y="2249"/>
                  </a:cubicBezTo>
                  <a:cubicBezTo>
                    <a:pt x="536" y="2569"/>
                    <a:pt x="900" y="2817"/>
                    <a:pt x="1298" y="2911"/>
                  </a:cubicBezTo>
                  <a:cubicBezTo>
                    <a:pt x="1437" y="2945"/>
                    <a:pt x="1587" y="2963"/>
                    <a:pt x="1746" y="2963"/>
                  </a:cubicBezTo>
                  <a:cubicBezTo>
                    <a:pt x="2162" y="2963"/>
                    <a:pt x="2639" y="2835"/>
                    <a:pt x="3148" y="2511"/>
                  </a:cubicBezTo>
                  <a:cubicBezTo>
                    <a:pt x="3968" y="1993"/>
                    <a:pt x="4244" y="1254"/>
                    <a:pt x="3829" y="598"/>
                  </a:cubicBezTo>
                  <a:cubicBezTo>
                    <a:pt x="3576" y="194"/>
                    <a:pt x="3171" y="1"/>
                    <a:pt x="2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837850" y="1222200"/>
              <a:ext cx="106975" cy="81275"/>
            </a:xfrm>
            <a:custGeom>
              <a:avLst/>
              <a:gdLst/>
              <a:ahLst/>
              <a:cxnLst/>
              <a:rect l="l" t="t" r="r" b="b"/>
              <a:pathLst>
                <a:path w="4279" h="3251" extrusionOk="0">
                  <a:moveTo>
                    <a:pt x="3239" y="1"/>
                  </a:moveTo>
                  <a:lnTo>
                    <a:pt x="1608" y="842"/>
                  </a:lnTo>
                  <a:cubicBezTo>
                    <a:pt x="1702" y="948"/>
                    <a:pt x="1819" y="1072"/>
                    <a:pt x="1939" y="1250"/>
                  </a:cubicBezTo>
                  <a:cubicBezTo>
                    <a:pt x="2376" y="1874"/>
                    <a:pt x="2274" y="2340"/>
                    <a:pt x="1877" y="2624"/>
                  </a:cubicBezTo>
                  <a:cubicBezTo>
                    <a:pt x="1730" y="2727"/>
                    <a:pt x="1573" y="2774"/>
                    <a:pt x="1419" y="2774"/>
                  </a:cubicBezTo>
                  <a:cubicBezTo>
                    <a:pt x="1138" y="2774"/>
                    <a:pt x="868" y="2618"/>
                    <a:pt x="690" y="2361"/>
                  </a:cubicBezTo>
                  <a:cubicBezTo>
                    <a:pt x="493" y="2077"/>
                    <a:pt x="409" y="1756"/>
                    <a:pt x="394" y="1575"/>
                  </a:cubicBezTo>
                  <a:lnTo>
                    <a:pt x="1" y="1694"/>
                  </a:lnTo>
                  <a:cubicBezTo>
                    <a:pt x="8" y="1909"/>
                    <a:pt x="114" y="2263"/>
                    <a:pt x="351" y="2602"/>
                  </a:cubicBezTo>
                  <a:cubicBezTo>
                    <a:pt x="650" y="3027"/>
                    <a:pt x="1075" y="3251"/>
                    <a:pt x="1501" y="3251"/>
                  </a:cubicBezTo>
                  <a:cubicBezTo>
                    <a:pt x="1750" y="3251"/>
                    <a:pt x="1999" y="3174"/>
                    <a:pt x="2223" y="3017"/>
                  </a:cubicBezTo>
                  <a:cubicBezTo>
                    <a:pt x="2613" y="2744"/>
                    <a:pt x="2740" y="2354"/>
                    <a:pt x="2711" y="2015"/>
                  </a:cubicBezTo>
                  <a:cubicBezTo>
                    <a:pt x="2693" y="1742"/>
                    <a:pt x="2577" y="1469"/>
                    <a:pt x="2409" y="1228"/>
                  </a:cubicBezTo>
                  <a:cubicBezTo>
                    <a:pt x="2329" y="1112"/>
                    <a:pt x="2274" y="1053"/>
                    <a:pt x="2212" y="988"/>
                  </a:cubicBezTo>
                  <a:lnTo>
                    <a:pt x="3094" y="551"/>
                  </a:lnTo>
                  <a:lnTo>
                    <a:pt x="3925" y="1735"/>
                  </a:lnTo>
                  <a:lnTo>
                    <a:pt x="4278" y="148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1891400" y="1325025"/>
              <a:ext cx="114800" cy="39550"/>
            </a:xfrm>
            <a:custGeom>
              <a:avLst/>
              <a:gdLst/>
              <a:ahLst/>
              <a:cxnLst/>
              <a:rect l="l" t="t" r="r" b="b"/>
              <a:pathLst>
                <a:path w="4592" h="1582" extrusionOk="0">
                  <a:moveTo>
                    <a:pt x="4351" y="1"/>
                  </a:moveTo>
                  <a:lnTo>
                    <a:pt x="1" y="1272"/>
                  </a:lnTo>
                  <a:lnTo>
                    <a:pt x="238" y="1581"/>
                  </a:lnTo>
                  <a:lnTo>
                    <a:pt x="4591" y="314"/>
                  </a:lnTo>
                  <a:lnTo>
                    <a:pt x="4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1945050" y="1390225"/>
              <a:ext cx="113775" cy="43325"/>
            </a:xfrm>
            <a:custGeom>
              <a:avLst/>
              <a:gdLst/>
              <a:ahLst/>
              <a:cxnLst/>
              <a:rect l="l" t="t" r="r" b="b"/>
              <a:pathLst>
                <a:path w="4551" h="1733" extrusionOk="0">
                  <a:moveTo>
                    <a:pt x="4300" y="1"/>
                  </a:moveTo>
                  <a:lnTo>
                    <a:pt x="1" y="1429"/>
                  </a:lnTo>
                  <a:lnTo>
                    <a:pt x="249" y="1732"/>
                  </a:lnTo>
                  <a:lnTo>
                    <a:pt x="4551" y="307"/>
                  </a:lnTo>
                  <a:lnTo>
                    <a:pt x="43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2012825" y="1439525"/>
              <a:ext cx="105575" cy="86100"/>
            </a:xfrm>
            <a:custGeom>
              <a:avLst/>
              <a:gdLst/>
              <a:ahLst/>
              <a:cxnLst/>
              <a:rect l="l" t="t" r="r" b="b"/>
              <a:pathLst>
                <a:path w="4223" h="3444" extrusionOk="0">
                  <a:moveTo>
                    <a:pt x="3010" y="0"/>
                  </a:moveTo>
                  <a:lnTo>
                    <a:pt x="1490" y="1031"/>
                  </a:lnTo>
                  <a:cubicBezTo>
                    <a:pt x="1596" y="1126"/>
                    <a:pt x="1727" y="1235"/>
                    <a:pt x="1873" y="1395"/>
                  </a:cubicBezTo>
                  <a:cubicBezTo>
                    <a:pt x="2379" y="1960"/>
                    <a:pt x="2335" y="2437"/>
                    <a:pt x="1975" y="2769"/>
                  </a:cubicBezTo>
                  <a:cubicBezTo>
                    <a:pt x="1815" y="2912"/>
                    <a:pt x="1631" y="2977"/>
                    <a:pt x="1447" y="2977"/>
                  </a:cubicBezTo>
                  <a:cubicBezTo>
                    <a:pt x="1197" y="2977"/>
                    <a:pt x="949" y="2857"/>
                    <a:pt x="762" y="2649"/>
                  </a:cubicBezTo>
                  <a:cubicBezTo>
                    <a:pt x="533" y="2394"/>
                    <a:pt x="412" y="2084"/>
                    <a:pt x="375" y="1906"/>
                  </a:cubicBezTo>
                  <a:lnTo>
                    <a:pt x="0" y="2069"/>
                  </a:lnTo>
                  <a:cubicBezTo>
                    <a:pt x="33" y="2284"/>
                    <a:pt x="178" y="2619"/>
                    <a:pt x="456" y="2929"/>
                  </a:cubicBezTo>
                  <a:cubicBezTo>
                    <a:pt x="763" y="3271"/>
                    <a:pt x="1149" y="3444"/>
                    <a:pt x="1527" y="3444"/>
                  </a:cubicBezTo>
                  <a:cubicBezTo>
                    <a:pt x="1826" y="3444"/>
                    <a:pt x="2120" y="3336"/>
                    <a:pt x="2364" y="3118"/>
                  </a:cubicBezTo>
                  <a:cubicBezTo>
                    <a:pt x="2722" y="2798"/>
                    <a:pt x="2798" y="2397"/>
                    <a:pt x="2729" y="2062"/>
                  </a:cubicBezTo>
                  <a:cubicBezTo>
                    <a:pt x="2675" y="1796"/>
                    <a:pt x="2529" y="1538"/>
                    <a:pt x="2335" y="1319"/>
                  </a:cubicBezTo>
                  <a:cubicBezTo>
                    <a:pt x="2241" y="1213"/>
                    <a:pt x="2179" y="1162"/>
                    <a:pt x="2110" y="1104"/>
                  </a:cubicBezTo>
                  <a:lnTo>
                    <a:pt x="2933" y="561"/>
                  </a:lnTo>
                  <a:lnTo>
                    <a:pt x="3899" y="1640"/>
                  </a:lnTo>
                  <a:lnTo>
                    <a:pt x="4222" y="1351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093050" y="1524300"/>
              <a:ext cx="98025" cy="84925"/>
            </a:xfrm>
            <a:custGeom>
              <a:avLst/>
              <a:gdLst/>
              <a:ahLst/>
              <a:cxnLst/>
              <a:rect l="l" t="t" r="r" b="b"/>
              <a:pathLst>
                <a:path w="3921" h="3397" extrusionOk="0">
                  <a:moveTo>
                    <a:pt x="2657" y="435"/>
                  </a:moveTo>
                  <a:cubicBezTo>
                    <a:pt x="2819" y="435"/>
                    <a:pt x="2955" y="490"/>
                    <a:pt x="3057" y="595"/>
                  </a:cubicBezTo>
                  <a:cubicBezTo>
                    <a:pt x="3429" y="973"/>
                    <a:pt x="3160" y="1575"/>
                    <a:pt x="2496" y="2227"/>
                  </a:cubicBezTo>
                  <a:cubicBezTo>
                    <a:pt x="2022" y="2694"/>
                    <a:pt x="1586" y="2957"/>
                    <a:pt x="1240" y="2957"/>
                  </a:cubicBezTo>
                  <a:cubicBezTo>
                    <a:pt x="1080" y="2957"/>
                    <a:pt x="940" y="2901"/>
                    <a:pt x="824" y="2784"/>
                  </a:cubicBezTo>
                  <a:cubicBezTo>
                    <a:pt x="496" y="2449"/>
                    <a:pt x="685" y="1841"/>
                    <a:pt x="1389" y="1152"/>
                  </a:cubicBezTo>
                  <a:cubicBezTo>
                    <a:pt x="1881" y="664"/>
                    <a:pt x="2324" y="435"/>
                    <a:pt x="2657" y="435"/>
                  </a:cubicBezTo>
                  <a:close/>
                  <a:moveTo>
                    <a:pt x="2556" y="0"/>
                  </a:moveTo>
                  <a:cubicBezTo>
                    <a:pt x="2101" y="0"/>
                    <a:pt x="1571" y="250"/>
                    <a:pt x="1032" y="780"/>
                  </a:cubicBezTo>
                  <a:cubicBezTo>
                    <a:pt x="147" y="1669"/>
                    <a:pt x="1" y="2511"/>
                    <a:pt x="522" y="3039"/>
                  </a:cubicBezTo>
                  <a:cubicBezTo>
                    <a:pt x="756" y="3278"/>
                    <a:pt x="1029" y="3396"/>
                    <a:pt x="1332" y="3396"/>
                  </a:cubicBezTo>
                  <a:cubicBezTo>
                    <a:pt x="1791" y="3396"/>
                    <a:pt x="2317" y="3122"/>
                    <a:pt x="2871" y="2577"/>
                  </a:cubicBezTo>
                  <a:cubicBezTo>
                    <a:pt x="3732" y="1731"/>
                    <a:pt x="3920" y="908"/>
                    <a:pt x="3360" y="339"/>
                  </a:cubicBezTo>
                  <a:cubicBezTo>
                    <a:pt x="3141" y="116"/>
                    <a:pt x="2866" y="0"/>
                    <a:pt x="2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2167550" y="1590975"/>
              <a:ext cx="135825" cy="135650"/>
            </a:xfrm>
            <a:custGeom>
              <a:avLst/>
              <a:gdLst/>
              <a:ahLst/>
              <a:cxnLst/>
              <a:rect l="l" t="t" r="r" b="b"/>
              <a:pathLst>
                <a:path w="5433" h="5426" extrusionOk="0">
                  <a:moveTo>
                    <a:pt x="2846" y="1"/>
                  </a:moveTo>
                  <a:lnTo>
                    <a:pt x="0" y="2725"/>
                  </a:lnTo>
                  <a:lnTo>
                    <a:pt x="358" y="3053"/>
                  </a:lnTo>
                  <a:lnTo>
                    <a:pt x="1567" y="1877"/>
                  </a:lnTo>
                  <a:cubicBezTo>
                    <a:pt x="1990" y="1462"/>
                    <a:pt x="2457" y="995"/>
                    <a:pt x="2795" y="638"/>
                  </a:cubicBezTo>
                  <a:lnTo>
                    <a:pt x="2803" y="649"/>
                  </a:lnTo>
                  <a:cubicBezTo>
                    <a:pt x="2569" y="1068"/>
                    <a:pt x="2347" y="1549"/>
                    <a:pt x="2110" y="2084"/>
                  </a:cubicBezTo>
                  <a:lnTo>
                    <a:pt x="1323" y="3899"/>
                  </a:lnTo>
                  <a:lnTo>
                    <a:pt x="1608" y="4157"/>
                  </a:lnTo>
                  <a:lnTo>
                    <a:pt x="3403" y="3210"/>
                  </a:lnTo>
                  <a:cubicBezTo>
                    <a:pt x="3918" y="2944"/>
                    <a:pt x="4365" y="2689"/>
                    <a:pt x="4774" y="2438"/>
                  </a:cubicBezTo>
                  <a:lnTo>
                    <a:pt x="4788" y="2452"/>
                  </a:lnTo>
                  <a:cubicBezTo>
                    <a:pt x="4453" y="2809"/>
                    <a:pt x="4037" y="3323"/>
                    <a:pt x="3691" y="3746"/>
                  </a:cubicBezTo>
                  <a:lnTo>
                    <a:pt x="2602" y="5090"/>
                  </a:lnTo>
                  <a:lnTo>
                    <a:pt x="2970" y="5425"/>
                  </a:lnTo>
                  <a:lnTo>
                    <a:pt x="5433" y="2350"/>
                  </a:lnTo>
                  <a:lnTo>
                    <a:pt x="4952" y="1913"/>
                  </a:lnTo>
                  <a:lnTo>
                    <a:pt x="3156" y="2853"/>
                  </a:lnTo>
                  <a:cubicBezTo>
                    <a:pt x="2693" y="3101"/>
                    <a:pt x="2300" y="3327"/>
                    <a:pt x="1961" y="3552"/>
                  </a:cubicBezTo>
                  <a:lnTo>
                    <a:pt x="1946" y="3542"/>
                  </a:lnTo>
                  <a:cubicBezTo>
                    <a:pt x="2147" y="3174"/>
                    <a:pt x="2339" y="2762"/>
                    <a:pt x="2544" y="2296"/>
                  </a:cubicBezTo>
                  <a:lnTo>
                    <a:pt x="3323" y="438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2284500" y="1690350"/>
              <a:ext cx="134900" cy="135175"/>
            </a:xfrm>
            <a:custGeom>
              <a:avLst/>
              <a:gdLst/>
              <a:ahLst/>
              <a:cxnLst/>
              <a:rect l="l" t="t" r="r" b="b"/>
              <a:pathLst>
                <a:path w="5396" h="5407" extrusionOk="0">
                  <a:moveTo>
                    <a:pt x="2663" y="1"/>
                  </a:moveTo>
                  <a:lnTo>
                    <a:pt x="0" y="2903"/>
                  </a:lnTo>
                  <a:lnTo>
                    <a:pt x="380" y="3206"/>
                  </a:lnTo>
                  <a:lnTo>
                    <a:pt x="1513" y="1953"/>
                  </a:lnTo>
                  <a:cubicBezTo>
                    <a:pt x="1906" y="1512"/>
                    <a:pt x="2339" y="1017"/>
                    <a:pt x="2653" y="641"/>
                  </a:cubicBezTo>
                  <a:lnTo>
                    <a:pt x="2663" y="648"/>
                  </a:lnTo>
                  <a:cubicBezTo>
                    <a:pt x="2460" y="1082"/>
                    <a:pt x="2266" y="1578"/>
                    <a:pt x="2066" y="2128"/>
                  </a:cubicBezTo>
                  <a:lnTo>
                    <a:pt x="1396" y="3986"/>
                  </a:lnTo>
                  <a:lnTo>
                    <a:pt x="1698" y="4226"/>
                  </a:lnTo>
                  <a:lnTo>
                    <a:pt x="3428" y="3166"/>
                  </a:lnTo>
                  <a:cubicBezTo>
                    <a:pt x="3924" y="2867"/>
                    <a:pt x="4358" y="2583"/>
                    <a:pt x="4748" y="2306"/>
                  </a:cubicBezTo>
                  <a:lnTo>
                    <a:pt x="4762" y="2318"/>
                  </a:lnTo>
                  <a:cubicBezTo>
                    <a:pt x="4452" y="2700"/>
                    <a:pt x="4070" y="3236"/>
                    <a:pt x="3749" y="3683"/>
                  </a:cubicBezTo>
                  <a:lnTo>
                    <a:pt x="2751" y="5097"/>
                  </a:lnTo>
                  <a:lnTo>
                    <a:pt x="3141" y="5407"/>
                  </a:lnTo>
                  <a:lnTo>
                    <a:pt x="5396" y="2175"/>
                  </a:lnTo>
                  <a:lnTo>
                    <a:pt x="4890" y="1775"/>
                  </a:lnTo>
                  <a:lnTo>
                    <a:pt x="3159" y="2824"/>
                  </a:lnTo>
                  <a:cubicBezTo>
                    <a:pt x="2711" y="3104"/>
                    <a:pt x="2336" y="3355"/>
                    <a:pt x="2008" y="3603"/>
                  </a:cubicBezTo>
                  <a:lnTo>
                    <a:pt x="1997" y="3592"/>
                  </a:lnTo>
                  <a:cubicBezTo>
                    <a:pt x="2172" y="3209"/>
                    <a:pt x="2336" y="2787"/>
                    <a:pt x="2510" y="2310"/>
                  </a:cubicBezTo>
                  <a:lnTo>
                    <a:pt x="3170" y="401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2465025" y="1816850"/>
              <a:ext cx="98550" cy="88825"/>
            </a:xfrm>
            <a:custGeom>
              <a:avLst/>
              <a:gdLst/>
              <a:ahLst/>
              <a:cxnLst/>
              <a:rect l="l" t="t" r="r" b="b"/>
              <a:pathLst>
                <a:path w="3942" h="3553" extrusionOk="0">
                  <a:moveTo>
                    <a:pt x="2183" y="0"/>
                  </a:moveTo>
                  <a:lnTo>
                    <a:pt x="0" y="3272"/>
                  </a:lnTo>
                  <a:lnTo>
                    <a:pt x="419" y="3553"/>
                  </a:lnTo>
                  <a:lnTo>
                    <a:pt x="1410" y="2073"/>
                  </a:lnTo>
                  <a:lnTo>
                    <a:pt x="2645" y="2901"/>
                  </a:lnTo>
                  <a:lnTo>
                    <a:pt x="2878" y="2551"/>
                  </a:lnTo>
                  <a:lnTo>
                    <a:pt x="1643" y="1724"/>
                  </a:lnTo>
                  <a:lnTo>
                    <a:pt x="2368" y="638"/>
                  </a:lnTo>
                  <a:lnTo>
                    <a:pt x="3705" y="1530"/>
                  </a:lnTo>
                  <a:lnTo>
                    <a:pt x="3942" y="1177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2568300" y="1916400"/>
              <a:ext cx="35625" cy="26875"/>
            </a:xfrm>
            <a:custGeom>
              <a:avLst/>
              <a:gdLst/>
              <a:ahLst/>
              <a:cxnLst/>
              <a:rect l="l" t="t" r="r" b="b"/>
              <a:pathLst>
                <a:path w="1425" h="1075" extrusionOk="0">
                  <a:moveTo>
                    <a:pt x="197" y="0"/>
                  </a:moveTo>
                  <a:lnTo>
                    <a:pt x="1" y="324"/>
                  </a:lnTo>
                  <a:lnTo>
                    <a:pt x="1228" y="1075"/>
                  </a:lnTo>
                  <a:lnTo>
                    <a:pt x="1425" y="755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629500" y="1925150"/>
              <a:ext cx="86550" cy="92475"/>
            </a:xfrm>
            <a:custGeom>
              <a:avLst/>
              <a:gdLst/>
              <a:ahLst/>
              <a:cxnLst/>
              <a:rect l="l" t="t" r="r" b="b"/>
              <a:pathLst>
                <a:path w="3462" h="3699" extrusionOk="0">
                  <a:moveTo>
                    <a:pt x="2238" y="411"/>
                  </a:moveTo>
                  <a:cubicBezTo>
                    <a:pt x="2328" y="411"/>
                    <a:pt x="2414" y="433"/>
                    <a:pt x="2493" y="477"/>
                  </a:cubicBezTo>
                  <a:cubicBezTo>
                    <a:pt x="2955" y="736"/>
                    <a:pt x="2868" y="1388"/>
                    <a:pt x="2412" y="2204"/>
                  </a:cubicBezTo>
                  <a:cubicBezTo>
                    <a:pt x="2036" y="2882"/>
                    <a:pt x="1628" y="3281"/>
                    <a:pt x="1245" y="3281"/>
                  </a:cubicBezTo>
                  <a:cubicBezTo>
                    <a:pt x="1150" y="3281"/>
                    <a:pt x="1057" y="3257"/>
                    <a:pt x="966" y="3206"/>
                  </a:cubicBezTo>
                  <a:cubicBezTo>
                    <a:pt x="558" y="2980"/>
                    <a:pt x="566" y="2342"/>
                    <a:pt x="1046" y="1483"/>
                  </a:cubicBezTo>
                  <a:cubicBezTo>
                    <a:pt x="1448" y="761"/>
                    <a:pt x="1880" y="411"/>
                    <a:pt x="2238" y="411"/>
                  </a:cubicBezTo>
                  <a:close/>
                  <a:moveTo>
                    <a:pt x="2166" y="0"/>
                  </a:moveTo>
                  <a:cubicBezTo>
                    <a:pt x="1627" y="0"/>
                    <a:pt x="1057" y="404"/>
                    <a:pt x="598" y="1227"/>
                  </a:cubicBezTo>
                  <a:cubicBezTo>
                    <a:pt x="1" y="2328"/>
                    <a:pt x="99" y="3181"/>
                    <a:pt x="747" y="3541"/>
                  </a:cubicBezTo>
                  <a:cubicBezTo>
                    <a:pt x="938" y="3646"/>
                    <a:pt x="1130" y="3699"/>
                    <a:pt x="1320" y="3699"/>
                  </a:cubicBezTo>
                  <a:cubicBezTo>
                    <a:pt x="1868" y="3699"/>
                    <a:pt x="2407" y="3269"/>
                    <a:pt x="2875" y="2434"/>
                  </a:cubicBezTo>
                  <a:cubicBezTo>
                    <a:pt x="3461" y="1377"/>
                    <a:pt x="3411" y="532"/>
                    <a:pt x="2711" y="146"/>
                  </a:cubicBezTo>
                  <a:cubicBezTo>
                    <a:pt x="2537" y="49"/>
                    <a:pt x="2354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723225" y="2039400"/>
              <a:ext cx="20325" cy="18425"/>
            </a:xfrm>
            <a:custGeom>
              <a:avLst/>
              <a:gdLst/>
              <a:ahLst/>
              <a:cxnLst/>
              <a:rect l="l" t="t" r="r" b="b"/>
              <a:pathLst>
                <a:path w="813" h="737" extrusionOk="0">
                  <a:moveTo>
                    <a:pt x="411" y="0"/>
                  </a:moveTo>
                  <a:cubicBezTo>
                    <a:pt x="283" y="0"/>
                    <a:pt x="164" y="75"/>
                    <a:pt x="95" y="210"/>
                  </a:cubicBezTo>
                  <a:cubicBezTo>
                    <a:pt x="0" y="400"/>
                    <a:pt x="55" y="600"/>
                    <a:pt x="237" y="694"/>
                  </a:cubicBezTo>
                  <a:cubicBezTo>
                    <a:pt x="294" y="723"/>
                    <a:pt x="350" y="737"/>
                    <a:pt x="404" y="737"/>
                  </a:cubicBezTo>
                  <a:cubicBezTo>
                    <a:pt x="533" y="737"/>
                    <a:pt x="648" y="658"/>
                    <a:pt x="714" y="526"/>
                  </a:cubicBezTo>
                  <a:cubicBezTo>
                    <a:pt x="812" y="334"/>
                    <a:pt x="758" y="133"/>
                    <a:pt x="576" y="42"/>
                  </a:cubicBezTo>
                  <a:cubicBezTo>
                    <a:pt x="522" y="14"/>
                    <a:pt x="465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2787775" y="2003775"/>
              <a:ext cx="85025" cy="88550"/>
            </a:xfrm>
            <a:custGeom>
              <a:avLst/>
              <a:gdLst/>
              <a:ahLst/>
              <a:cxnLst/>
              <a:rect l="l" t="t" r="r" b="b"/>
              <a:pathLst>
                <a:path w="3401" h="3542" extrusionOk="0">
                  <a:moveTo>
                    <a:pt x="2040" y="398"/>
                  </a:moveTo>
                  <a:cubicBezTo>
                    <a:pt x="2136" y="398"/>
                    <a:pt x="2232" y="419"/>
                    <a:pt x="2326" y="461"/>
                  </a:cubicBezTo>
                  <a:cubicBezTo>
                    <a:pt x="2814" y="688"/>
                    <a:pt x="2821" y="1238"/>
                    <a:pt x="2551" y="1825"/>
                  </a:cubicBezTo>
                  <a:cubicBezTo>
                    <a:pt x="2515" y="1901"/>
                    <a:pt x="2475" y="1944"/>
                    <a:pt x="2432" y="1973"/>
                  </a:cubicBezTo>
                  <a:cubicBezTo>
                    <a:pt x="2306" y="2061"/>
                    <a:pt x="2150" y="2112"/>
                    <a:pt x="1980" y="2112"/>
                  </a:cubicBezTo>
                  <a:cubicBezTo>
                    <a:pt x="1854" y="2112"/>
                    <a:pt x="1720" y="2083"/>
                    <a:pt x="1586" y="2021"/>
                  </a:cubicBezTo>
                  <a:cubicBezTo>
                    <a:pt x="1181" y="1835"/>
                    <a:pt x="1061" y="1413"/>
                    <a:pt x="1262" y="986"/>
                  </a:cubicBezTo>
                  <a:cubicBezTo>
                    <a:pt x="1434" y="613"/>
                    <a:pt x="1732" y="398"/>
                    <a:pt x="2040" y="398"/>
                  </a:cubicBezTo>
                  <a:close/>
                  <a:moveTo>
                    <a:pt x="1983" y="1"/>
                  </a:moveTo>
                  <a:cubicBezTo>
                    <a:pt x="1472" y="1"/>
                    <a:pt x="1009" y="320"/>
                    <a:pt x="784" y="804"/>
                  </a:cubicBezTo>
                  <a:cubicBezTo>
                    <a:pt x="515" y="1391"/>
                    <a:pt x="697" y="2043"/>
                    <a:pt x="1317" y="2327"/>
                  </a:cubicBezTo>
                  <a:cubicBezTo>
                    <a:pt x="1485" y="2406"/>
                    <a:pt x="1654" y="2444"/>
                    <a:pt x="1816" y="2444"/>
                  </a:cubicBezTo>
                  <a:cubicBezTo>
                    <a:pt x="1983" y="2444"/>
                    <a:pt x="2145" y="2404"/>
                    <a:pt x="2296" y="2331"/>
                  </a:cubicBezTo>
                  <a:lnTo>
                    <a:pt x="2314" y="2338"/>
                  </a:lnTo>
                  <a:cubicBezTo>
                    <a:pt x="2060" y="2716"/>
                    <a:pt x="1757" y="2943"/>
                    <a:pt x="1433" y="3044"/>
                  </a:cubicBezTo>
                  <a:cubicBezTo>
                    <a:pt x="1296" y="3091"/>
                    <a:pt x="1152" y="3113"/>
                    <a:pt x="1008" y="3113"/>
                  </a:cubicBezTo>
                  <a:cubicBezTo>
                    <a:pt x="857" y="3113"/>
                    <a:pt x="706" y="3089"/>
                    <a:pt x="559" y="3044"/>
                  </a:cubicBezTo>
                  <a:cubicBezTo>
                    <a:pt x="394" y="2987"/>
                    <a:pt x="271" y="2943"/>
                    <a:pt x="176" y="2888"/>
                  </a:cubicBezTo>
                  <a:lnTo>
                    <a:pt x="1" y="3271"/>
                  </a:lnTo>
                  <a:cubicBezTo>
                    <a:pt x="107" y="3325"/>
                    <a:pt x="260" y="3387"/>
                    <a:pt x="442" y="3442"/>
                  </a:cubicBezTo>
                  <a:cubicBezTo>
                    <a:pt x="641" y="3507"/>
                    <a:pt x="852" y="3542"/>
                    <a:pt x="1063" y="3542"/>
                  </a:cubicBezTo>
                  <a:cubicBezTo>
                    <a:pt x="1265" y="3542"/>
                    <a:pt x="1466" y="3510"/>
                    <a:pt x="1655" y="3442"/>
                  </a:cubicBezTo>
                  <a:cubicBezTo>
                    <a:pt x="2147" y="3271"/>
                    <a:pt x="2646" y="2859"/>
                    <a:pt x="2995" y="2101"/>
                  </a:cubicBezTo>
                  <a:cubicBezTo>
                    <a:pt x="3400" y="1223"/>
                    <a:pt x="3232" y="451"/>
                    <a:pt x="2526" y="123"/>
                  </a:cubicBezTo>
                  <a:cubicBezTo>
                    <a:pt x="2345" y="39"/>
                    <a:pt x="2161" y="1"/>
                    <a:pt x="1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2885875" y="2043625"/>
              <a:ext cx="86825" cy="96925"/>
            </a:xfrm>
            <a:custGeom>
              <a:avLst/>
              <a:gdLst/>
              <a:ahLst/>
              <a:cxnLst/>
              <a:rect l="l" t="t" r="r" b="b"/>
              <a:pathLst>
                <a:path w="3473" h="3877" extrusionOk="0">
                  <a:moveTo>
                    <a:pt x="1793" y="1"/>
                  </a:moveTo>
                  <a:lnTo>
                    <a:pt x="882" y="1596"/>
                  </a:lnTo>
                  <a:cubicBezTo>
                    <a:pt x="1017" y="1633"/>
                    <a:pt x="1185" y="1677"/>
                    <a:pt x="1385" y="1756"/>
                  </a:cubicBezTo>
                  <a:cubicBezTo>
                    <a:pt x="2084" y="2040"/>
                    <a:pt x="2256" y="2489"/>
                    <a:pt x="2077" y="2945"/>
                  </a:cubicBezTo>
                  <a:cubicBezTo>
                    <a:pt x="1942" y="3280"/>
                    <a:pt x="1646" y="3445"/>
                    <a:pt x="1325" y="3445"/>
                  </a:cubicBezTo>
                  <a:cubicBezTo>
                    <a:pt x="1197" y="3445"/>
                    <a:pt x="1065" y="3419"/>
                    <a:pt x="937" y="3367"/>
                  </a:cubicBezTo>
                  <a:cubicBezTo>
                    <a:pt x="620" y="3239"/>
                    <a:pt x="376" y="3014"/>
                    <a:pt x="267" y="2868"/>
                  </a:cubicBezTo>
                  <a:lnTo>
                    <a:pt x="1" y="3185"/>
                  </a:lnTo>
                  <a:cubicBezTo>
                    <a:pt x="125" y="3360"/>
                    <a:pt x="405" y="3600"/>
                    <a:pt x="788" y="3753"/>
                  </a:cubicBezTo>
                  <a:cubicBezTo>
                    <a:pt x="994" y="3837"/>
                    <a:pt x="1199" y="3877"/>
                    <a:pt x="1394" y="3877"/>
                  </a:cubicBezTo>
                  <a:cubicBezTo>
                    <a:pt x="1922" y="3877"/>
                    <a:pt x="2378" y="3586"/>
                    <a:pt x="2580" y="3086"/>
                  </a:cubicBezTo>
                  <a:cubicBezTo>
                    <a:pt x="2762" y="2642"/>
                    <a:pt x="2656" y="2245"/>
                    <a:pt x="2446" y="1979"/>
                  </a:cubicBezTo>
                  <a:cubicBezTo>
                    <a:pt x="2281" y="1761"/>
                    <a:pt x="2034" y="1593"/>
                    <a:pt x="1764" y="1484"/>
                  </a:cubicBezTo>
                  <a:cubicBezTo>
                    <a:pt x="1637" y="1428"/>
                    <a:pt x="1556" y="1411"/>
                    <a:pt x="1469" y="1389"/>
                  </a:cubicBezTo>
                  <a:lnTo>
                    <a:pt x="1972" y="540"/>
                  </a:lnTo>
                  <a:lnTo>
                    <a:pt x="3312" y="1083"/>
                  </a:lnTo>
                  <a:lnTo>
                    <a:pt x="3473" y="682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2981050" y="2085625"/>
              <a:ext cx="83275" cy="89175"/>
            </a:xfrm>
            <a:custGeom>
              <a:avLst/>
              <a:gdLst/>
              <a:ahLst/>
              <a:cxnLst/>
              <a:rect l="l" t="t" r="r" b="b"/>
              <a:pathLst>
                <a:path w="3331" h="3567" extrusionOk="0">
                  <a:moveTo>
                    <a:pt x="2955" y="0"/>
                  </a:moveTo>
                  <a:lnTo>
                    <a:pt x="1" y="3436"/>
                  </a:lnTo>
                  <a:lnTo>
                    <a:pt x="369" y="3567"/>
                  </a:lnTo>
                  <a:lnTo>
                    <a:pt x="3330" y="131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3063475" y="2111575"/>
              <a:ext cx="80075" cy="91550"/>
            </a:xfrm>
            <a:custGeom>
              <a:avLst/>
              <a:gdLst/>
              <a:ahLst/>
              <a:cxnLst/>
              <a:rect l="l" t="t" r="r" b="b"/>
              <a:pathLst>
                <a:path w="3203" h="3662" extrusionOk="0">
                  <a:moveTo>
                    <a:pt x="2824" y="0"/>
                  </a:moveTo>
                  <a:lnTo>
                    <a:pt x="1" y="3546"/>
                  </a:lnTo>
                  <a:lnTo>
                    <a:pt x="373" y="3662"/>
                  </a:lnTo>
                  <a:lnTo>
                    <a:pt x="3203" y="121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3156200" y="2133700"/>
              <a:ext cx="78625" cy="97700"/>
            </a:xfrm>
            <a:custGeom>
              <a:avLst/>
              <a:gdLst/>
              <a:ahLst/>
              <a:cxnLst/>
              <a:rect l="l" t="t" r="r" b="b"/>
              <a:pathLst>
                <a:path w="3145" h="3908" extrusionOk="0">
                  <a:moveTo>
                    <a:pt x="1395" y="1"/>
                  </a:moveTo>
                  <a:lnTo>
                    <a:pt x="685" y="1694"/>
                  </a:lnTo>
                  <a:cubicBezTo>
                    <a:pt x="824" y="1713"/>
                    <a:pt x="992" y="1735"/>
                    <a:pt x="1203" y="1790"/>
                  </a:cubicBezTo>
                  <a:cubicBezTo>
                    <a:pt x="1935" y="1990"/>
                    <a:pt x="2157" y="2412"/>
                    <a:pt x="2037" y="2886"/>
                  </a:cubicBezTo>
                  <a:cubicBezTo>
                    <a:pt x="1929" y="3279"/>
                    <a:pt x="1596" y="3483"/>
                    <a:pt x="1226" y="3483"/>
                  </a:cubicBezTo>
                  <a:cubicBezTo>
                    <a:pt x="1137" y="3483"/>
                    <a:pt x="1046" y="3471"/>
                    <a:pt x="955" y="3447"/>
                  </a:cubicBezTo>
                  <a:cubicBezTo>
                    <a:pt x="623" y="3356"/>
                    <a:pt x="354" y="3163"/>
                    <a:pt x="226" y="3032"/>
                  </a:cubicBezTo>
                  <a:lnTo>
                    <a:pt x="1" y="3378"/>
                  </a:lnTo>
                  <a:cubicBezTo>
                    <a:pt x="146" y="3535"/>
                    <a:pt x="452" y="3739"/>
                    <a:pt x="853" y="3848"/>
                  </a:cubicBezTo>
                  <a:cubicBezTo>
                    <a:pt x="1002" y="3888"/>
                    <a:pt x="1149" y="3908"/>
                    <a:pt x="1289" y="3908"/>
                  </a:cubicBezTo>
                  <a:cubicBezTo>
                    <a:pt x="1897" y="3908"/>
                    <a:pt x="2398" y="3546"/>
                    <a:pt x="2554" y="2967"/>
                  </a:cubicBezTo>
                  <a:cubicBezTo>
                    <a:pt x="2678" y="2503"/>
                    <a:pt x="2525" y="2125"/>
                    <a:pt x="2281" y="1884"/>
                  </a:cubicBezTo>
                  <a:cubicBezTo>
                    <a:pt x="2095" y="1687"/>
                    <a:pt x="1829" y="1549"/>
                    <a:pt x="1545" y="1472"/>
                  </a:cubicBezTo>
                  <a:cubicBezTo>
                    <a:pt x="1410" y="1436"/>
                    <a:pt x="1330" y="1425"/>
                    <a:pt x="1242" y="1415"/>
                  </a:cubicBezTo>
                  <a:lnTo>
                    <a:pt x="1636" y="511"/>
                  </a:lnTo>
                  <a:lnTo>
                    <a:pt x="3035" y="890"/>
                  </a:lnTo>
                  <a:lnTo>
                    <a:pt x="3144" y="470"/>
                  </a:lnTo>
                  <a:lnTo>
                    <a:pt x="1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3267025" y="2162425"/>
              <a:ext cx="76000" cy="96875"/>
            </a:xfrm>
            <a:custGeom>
              <a:avLst/>
              <a:gdLst/>
              <a:ahLst/>
              <a:cxnLst/>
              <a:rect l="l" t="t" r="r" b="b"/>
              <a:pathLst>
                <a:path w="3040" h="3875" extrusionOk="0">
                  <a:moveTo>
                    <a:pt x="1744" y="399"/>
                  </a:moveTo>
                  <a:cubicBezTo>
                    <a:pt x="1781" y="399"/>
                    <a:pt x="1818" y="403"/>
                    <a:pt x="1855" y="411"/>
                  </a:cubicBezTo>
                  <a:cubicBezTo>
                    <a:pt x="2373" y="524"/>
                    <a:pt x="2475" y="1176"/>
                    <a:pt x="2274" y="2087"/>
                  </a:cubicBezTo>
                  <a:cubicBezTo>
                    <a:pt x="2085" y="2948"/>
                    <a:pt x="1756" y="3479"/>
                    <a:pt x="1309" y="3479"/>
                  </a:cubicBezTo>
                  <a:cubicBezTo>
                    <a:pt x="1266" y="3479"/>
                    <a:pt x="1222" y="3474"/>
                    <a:pt x="1178" y="3464"/>
                  </a:cubicBezTo>
                  <a:cubicBezTo>
                    <a:pt x="722" y="3362"/>
                    <a:pt x="547" y="2750"/>
                    <a:pt x="759" y="1788"/>
                  </a:cubicBezTo>
                  <a:cubicBezTo>
                    <a:pt x="962" y="864"/>
                    <a:pt x="1345" y="399"/>
                    <a:pt x="1744" y="399"/>
                  </a:cubicBezTo>
                  <a:close/>
                  <a:moveTo>
                    <a:pt x="1716" y="1"/>
                  </a:moveTo>
                  <a:cubicBezTo>
                    <a:pt x="1068" y="1"/>
                    <a:pt x="502" y="570"/>
                    <a:pt x="260" y="1672"/>
                  </a:cubicBezTo>
                  <a:cubicBezTo>
                    <a:pt x="1" y="2899"/>
                    <a:pt x="344" y="3686"/>
                    <a:pt x="1065" y="3843"/>
                  </a:cubicBezTo>
                  <a:cubicBezTo>
                    <a:pt x="1162" y="3864"/>
                    <a:pt x="1257" y="3875"/>
                    <a:pt x="1348" y="3875"/>
                  </a:cubicBezTo>
                  <a:cubicBezTo>
                    <a:pt x="2027" y="3875"/>
                    <a:pt x="2537" y="3282"/>
                    <a:pt x="2781" y="2174"/>
                  </a:cubicBezTo>
                  <a:cubicBezTo>
                    <a:pt x="3039" y="994"/>
                    <a:pt x="2748" y="200"/>
                    <a:pt x="1968" y="29"/>
                  </a:cubicBezTo>
                  <a:cubicBezTo>
                    <a:pt x="1883" y="10"/>
                    <a:pt x="1799" y="1"/>
                    <a:pt x="1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3377325" y="2178225"/>
              <a:ext cx="108700" cy="111975"/>
            </a:xfrm>
            <a:custGeom>
              <a:avLst/>
              <a:gdLst/>
              <a:ahLst/>
              <a:cxnLst/>
              <a:rect l="l" t="t" r="r" b="b"/>
              <a:pathLst>
                <a:path w="4348" h="4479" extrusionOk="0">
                  <a:moveTo>
                    <a:pt x="897" y="1"/>
                  </a:moveTo>
                  <a:lnTo>
                    <a:pt x="1" y="3841"/>
                  </a:lnTo>
                  <a:lnTo>
                    <a:pt x="482" y="3918"/>
                  </a:lnTo>
                  <a:lnTo>
                    <a:pt x="853" y="2271"/>
                  </a:lnTo>
                  <a:cubicBezTo>
                    <a:pt x="981" y="1695"/>
                    <a:pt x="1112" y="1047"/>
                    <a:pt x="1203" y="566"/>
                  </a:cubicBezTo>
                  <a:lnTo>
                    <a:pt x="1214" y="566"/>
                  </a:lnTo>
                  <a:cubicBezTo>
                    <a:pt x="1250" y="1047"/>
                    <a:pt x="1324" y="1571"/>
                    <a:pt x="1422" y="2151"/>
                  </a:cubicBezTo>
                  <a:lnTo>
                    <a:pt x="1753" y="4100"/>
                  </a:lnTo>
                  <a:lnTo>
                    <a:pt x="2132" y="4162"/>
                  </a:lnTo>
                  <a:lnTo>
                    <a:pt x="3119" y="2388"/>
                  </a:lnTo>
                  <a:cubicBezTo>
                    <a:pt x="3404" y="1881"/>
                    <a:pt x="3641" y="1426"/>
                    <a:pt x="3848" y="989"/>
                  </a:cubicBezTo>
                  <a:lnTo>
                    <a:pt x="3863" y="992"/>
                  </a:lnTo>
                  <a:cubicBezTo>
                    <a:pt x="3779" y="1477"/>
                    <a:pt x="3710" y="2132"/>
                    <a:pt x="3651" y="2679"/>
                  </a:cubicBezTo>
                  <a:lnTo>
                    <a:pt x="3476" y="4399"/>
                  </a:lnTo>
                  <a:lnTo>
                    <a:pt x="3965" y="4478"/>
                  </a:lnTo>
                  <a:lnTo>
                    <a:pt x="4347" y="555"/>
                  </a:lnTo>
                  <a:lnTo>
                    <a:pt x="3710" y="453"/>
                  </a:lnTo>
                  <a:lnTo>
                    <a:pt x="2715" y="2220"/>
                  </a:lnTo>
                  <a:cubicBezTo>
                    <a:pt x="2464" y="2682"/>
                    <a:pt x="2256" y="3087"/>
                    <a:pt x="2096" y="3462"/>
                  </a:cubicBezTo>
                  <a:lnTo>
                    <a:pt x="2077" y="3459"/>
                  </a:lnTo>
                  <a:cubicBezTo>
                    <a:pt x="2045" y="3039"/>
                    <a:pt x="1983" y="2595"/>
                    <a:pt x="1895" y="2089"/>
                  </a:cubicBezTo>
                  <a:lnTo>
                    <a:pt x="1534" y="107"/>
                  </a:lnTo>
                  <a:lnTo>
                    <a:pt x="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3531975" y="2200100"/>
              <a:ext cx="103050" cy="106675"/>
            </a:xfrm>
            <a:custGeom>
              <a:avLst/>
              <a:gdLst/>
              <a:ahLst/>
              <a:cxnLst/>
              <a:rect l="l" t="t" r="r" b="b"/>
              <a:pathLst>
                <a:path w="4122" h="4267" extrusionOk="0">
                  <a:moveTo>
                    <a:pt x="646" y="0"/>
                  </a:moveTo>
                  <a:lnTo>
                    <a:pt x="1" y="3887"/>
                  </a:lnTo>
                  <a:lnTo>
                    <a:pt x="485" y="3931"/>
                  </a:lnTo>
                  <a:lnTo>
                    <a:pt x="747" y="2266"/>
                  </a:lnTo>
                  <a:cubicBezTo>
                    <a:pt x="839" y="1683"/>
                    <a:pt x="930" y="1028"/>
                    <a:pt x="984" y="543"/>
                  </a:cubicBezTo>
                  <a:lnTo>
                    <a:pt x="999" y="543"/>
                  </a:lnTo>
                  <a:cubicBezTo>
                    <a:pt x="1065" y="1017"/>
                    <a:pt x="1174" y="1538"/>
                    <a:pt x="1305" y="2106"/>
                  </a:cubicBezTo>
                  <a:lnTo>
                    <a:pt x="1764" y="4030"/>
                  </a:lnTo>
                  <a:lnTo>
                    <a:pt x="2146" y="4066"/>
                  </a:lnTo>
                  <a:lnTo>
                    <a:pt x="3017" y="2234"/>
                  </a:lnTo>
                  <a:cubicBezTo>
                    <a:pt x="3265" y="1713"/>
                    <a:pt x="3473" y="1239"/>
                    <a:pt x="3651" y="795"/>
                  </a:cubicBezTo>
                  <a:lnTo>
                    <a:pt x="3669" y="795"/>
                  </a:lnTo>
                  <a:cubicBezTo>
                    <a:pt x="3615" y="1283"/>
                    <a:pt x="3589" y="1942"/>
                    <a:pt x="3567" y="2489"/>
                  </a:cubicBezTo>
                  <a:lnTo>
                    <a:pt x="3502" y="4219"/>
                  </a:lnTo>
                  <a:lnTo>
                    <a:pt x="3997" y="4267"/>
                  </a:lnTo>
                  <a:lnTo>
                    <a:pt x="4121" y="328"/>
                  </a:lnTo>
                  <a:lnTo>
                    <a:pt x="3476" y="267"/>
                  </a:lnTo>
                  <a:lnTo>
                    <a:pt x="2602" y="2095"/>
                  </a:lnTo>
                  <a:cubicBezTo>
                    <a:pt x="2380" y="2572"/>
                    <a:pt x="2201" y="2988"/>
                    <a:pt x="2067" y="3374"/>
                  </a:cubicBezTo>
                  <a:lnTo>
                    <a:pt x="2048" y="3371"/>
                  </a:lnTo>
                  <a:cubicBezTo>
                    <a:pt x="1986" y="2955"/>
                    <a:pt x="1895" y="2514"/>
                    <a:pt x="1779" y="2016"/>
                  </a:cubicBezTo>
                  <a:lnTo>
                    <a:pt x="1290" y="62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3756325" y="2213875"/>
              <a:ext cx="54575" cy="98375"/>
            </a:xfrm>
            <a:custGeom>
              <a:avLst/>
              <a:gdLst/>
              <a:ahLst/>
              <a:cxnLst/>
              <a:rect l="l" t="t" r="r" b="b"/>
              <a:pathLst>
                <a:path w="2183" h="3935" extrusionOk="0">
                  <a:moveTo>
                    <a:pt x="66" y="0"/>
                  </a:moveTo>
                  <a:lnTo>
                    <a:pt x="0" y="3927"/>
                  </a:lnTo>
                  <a:lnTo>
                    <a:pt x="510" y="3935"/>
                  </a:lnTo>
                  <a:lnTo>
                    <a:pt x="535" y="2156"/>
                  </a:lnTo>
                  <a:lnTo>
                    <a:pt x="2021" y="2181"/>
                  </a:lnTo>
                  <a:lnTo>
                    <a:pt x="2029" y="1763"/>
                  </a:lnTo>
                  <a:lnTo>
                    <a:pt x="543" y="1737"/>
                  </a:lnTo>
                  <a:lnTo>
                    <a:pt x="565" y="433"/>
                  </a:lnTo>
                  <a:lnTo>
                    <a:pt x="2174" y="459"/>
                  </a:lnTo>
                  <a:lnTo>
                    <a:pt x="2182" y="3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3856775" y="2267050"/>
              <a:ext cx="36350" cy="10500"/>
            </a:xfrm>
            <a:custGeom>
              <a:avLst/>
              <a:gdLst/>
              <a:ahLst/>
              <a:cxnLst/>
              <a:rect l="l" t="t" r="r" b="b"/>
              <a:pathLst>
                <a:path w="1454" h="420" extrusionOk="0">
                  <a:moveTo>
                    <a:pt x="1443" y="0"/>
                  </a:moveTo>
                  <a:lnTo>
                    <a:pt x="0" y="41"/>
                  </a:lnTo>
                  <a:lnTo>
                    <a:pt x="11" y="419"/>
                  </a:lnTo>
                  <a:lnTo>
                    <a:pt x="1454" y="379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3935175" y="2210775"/>
              <a:ext cx="68425" cy="98050"/>
            </a:xfrm>
            <a:custGeom>
              <a:avLst/>
              <a:gdLst/>
              <a:ahLst/>
              <a:cxnLst/>
              <a:rect l="l" t="t" r="r" b="b"/>
              <a:pathLst>
                <a:path w="2737" h="3922" extrusionOk="0">
                  <a:moveTo>
                    <a:pt x="1310" y="399"/>
                  </a:moveTo>
                  <a:cubicBezTo>
                    <a:pt x="1813" y="399"/>
                    <a:pt x="2079" y="985"/>
                    <a:pt x="2139" y="1890"/>
                  </a:cubicBezTo>
                  <a:cubicBezTo>
                    <a:pt x="2205" y="2856"/>
                    <a:pt x="1997" y="3486"/>
                    <a:pt x="1472" y="3519"/>
                  </a:cubicBezTo>
                  <a:cubicBezTo>
                    <a:pt x="1459" y="3520"/>
                    <a:pt x="1446" y="3520"/>
                    <a:pt x="1433" y="3520"/>
                  </a:cubicBezTo>
                  <a:cubicBezTo>
                    <a:pt x="987" y="3520"/>
                    <a:pt x="666" y="2985"/>
                    <a:pt x="598" y="2029"/>
                  </a:cubicBezTo>
                  <a:cubicBezTo>
                    <a:pt x="529" y="1002"/>
                    <a:pt x="816" y="430"/>
                    <a:pt x="1265" y="400"/>
                  </a:cubicBezTo>
                  <a:cubicBezTo>
                    <a:pt x="1280" y="399"/>
                    <a:pt x="1295" y="399"/>
                    <a:pt x="1310" y="399"/>
                  </a:cubicBezTo>
                  <a:close/>
                  <a:moveTo>
                    <a:pt x="1356" y="0"/>
                  </a:moveTo>
                  <a:cubicBezTo>
                    <a:pt x="1328" y="0"/>
                    <a:pt x="1298" y="1"/>
                    <a:pt x="1269" y="3"/>
                  </a:cubicBezTo>
                  <a:cubicBezTo>
                    <a:pt x="500" y="54"/>
                    <a:pt x="1" y="790"/>
                    <a:pt x="85" y="2058"/>
                  </a:cubicBezTo>
                  <a:cubicBezTo>
                    <a:pt x="179" y="3269"/>
                    <a:pt x="693" y="3922"/>
                    <a:pt x="1395" y="3922"/>
                  </a:cubicBezTo>
                  <a:cubicBezTo>
                    <a:pt x="1419" y="3922"/>
                    <a:pt x="1444" y="3921"/>
                    <a:pt x="1469" y="3920"/>
                  </a:cubicBezTo>
                  <a:cubicBezTo>
                    <a:pt x="2307" y="3862"/>
                    <a:pt x="2737" y="3119"/>
                    <a:pt x="2649" y="1832"/>
                  </a:cubicBezTo>
                  <a:cubicBezTo>
                    <a:pt x="2572" y="672"/>
                    <a:pt x="2104" y="0"/>
                    <a:pt x="1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4053225" y="2282475"/>
              <a:ext cx="18325" cy="18450"/>
            </a:xfrm>
            <a:custGeom>
              <a:avLst/>
              <a:gdLst/>
              <a:ahLst/>
              <a:cxnLst/>
              <a:rect l="l" t="t" r="r" b="b"/>
              <a:pathLst>
                <a:path w="733" h="738" extrusionOk="0">
                  <a:moveTo>
                    <a:pt x="374" y="0"/>
                  </a:moveTo>
                  <a:cubicBezTo>
                    <a:pt x="360" y="0"/>
                    <a:pt x="346" y="1"/>
                    <a:pt x="332" y="2"/>
                  </a:cubicBezTo>
                  <a:cubicBezTo>
                    <a:pt x="128" y="24"/>
                    <a:pt x="0" y="189"/>
                    <a:pt x="22" y="404"/>
                  </a:cubicBezTo>
                  <a:cubicBezTo>
                    <a:pt x="42" y="600"/>
                    <a:pt x="180" y="737"/>
                    <a:pt x="360" y="737"/>
                  </a:cubicBezTo>
                  <a:cubicBezTo>
                    <a:pt x="374" y="737"/>
                    <a:pt x="387" y="736"/>
                    <a:pt x="401" y="735"/>
                  </a:cubicBezTo>
                  <a:cubicBezTo>
                    <a:pt x="616" y="710"/>
                    <a:pt x="733" y="542"/>
                    <a:pt x="711" y="330"/>
                  </a:cubicBezTo>
                  <a:cubicBezTo>
                    <a:pt x="691" y="130"/>
                    <a:pt x="5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4108575" y="2192300"/>
              <a:ext cx="69550" cy="100725"/>
            </a:xfrm>
            <a:custGeom>
              <a:avLst/>
              <a:gdLst/>
              <a:ahLst/>
              <a:cxnLst/>
              <a:rect l="l" t="t" r="r" b="b"/>
              <a:pathLst>
                <a:path w="2782" h="4029" extrusionOk="0">
                  <a:moveTo>
                    <a:pt x="1322" y="399"/>
                  </a:moveTo>
                  <a:cubicBezTo>
                    <a:pt x="1784" y="399"/>
                    <a:pt x="2055" y="834"/>
                    <a:pt x="2139" y="1427"/>
                  </a:cubicBezTo>
                  <a:cubicBezTo>
                    <a:pt x="2151" y="1507"/>
                    <a:pt x="2143" y="1569"/>
                    <a:pt x="2121" y="1620"/>
                  </a:cubicBezTo>
                  <a:cubicBezTo>
                    <a:pt x="2020" y="1864"/>
                    <a:pt x="1779" y="2069"/>
                    <a:pt x="1437" y="2119"/>
                  </a:cubicBezTo>
                  <a:cubicBezTo>
                    <a:pt x="1397" y="2125"/>
                    <a:pt x="1358" y="2128"/>
                    <a:pt x="1320" y="2128"/>
                  </a:cubicBezTo>
                  <a:cubicBezTo>
                    <a:pt x="941" y="2128"/>
                    <a:pt x="662" y="1851"/>
                    <a:pt x="599" y="1423"/>
                  </a:cubicBezTo>
                  <a:cubicBezTo>
                    <a:pt x="522" y="895"/>
                    <a:pt x="774" y="470"/>
                    <a:pt x="1207" y="407"/>
                  </a:cubicBezTo>
                  <a:cubicBezTo>
                    <a:pt x="1247" y="402"/>
                    <a:pt x="1285" y="399"/>
                    <a:pt x="1322" y="399"/>
                  </a:cubicBezTo>
                  <a:close/>
                  <a:moveTo>
                    <a:pt x="1381" y="0"/>
                  </a:moveTo>
                  <a:cubicBezTo>
                    <a:pt x="1320" y="0"/>
                    <a:pt x="1257" y="5"/>
                    <a:pt x="1193" y="14"/>
                  </a:cubicBezTo>
                  <a:cubicBezTo>
                    <a:pt x="424" y="123"/>
                    <a:pt x="1" y="823"/>
                    <a:pt x="103" y="1533"/>
                  </a:cubicBezTo>
                  <a:cubicBezTo>
                    <a:pt x="186" y="2117"/>
                    <a:pt x="612" y="2537"/>
                    <a:pt x="1199" y="2537"/>
                  </a:cubicBezTo>
                  <a:cubicBezTo>
                    <a:pt x="1257" y="2537"/>
                    <a:pt x="1317" y="2533"/>
                    <a:pt x="1378" y="2524"/>
                  </a:cubicBezTo>
                  <a:cubicBezTo>
                    <a:pt x="1754" y="2469"/>
                    <a:pt x="2030" y="2276"/>
                    <a:pt x="2202" y="1992"/>
                  </a:cubicBezTo>
                  <a:lnTo>
                    <a:pt x="2220" y="1988"/>
                  </a:lnTo>
                  <a:lnTo>
                    <a:pt x="2220" y="1988"/>
                  </a:lnTo>
                  <a:cubicBezTo>
                    <a:pt x="2213" y="2444"/>
                    <a:pt x="2082" y="2797"/>
                    <a:pt x="1867" y="3059"/>
                  </a:cubicBezTo>
                  <a:cubicBezTo>
                    <a:pt x="1680" y="3293"/>
                    <a:pt x="1422" y="3453"/>
                    <a:pt x="1134" y="3537"/>
                  </a:cubicBezTo>
                  <a:cubicBezTo>
                    <a:pt x="963" y="3577"/>
                    <a:pt x="839" y="3606"/>
                    <a:pt x="727" y="3613"/>
                  </a:cubicBezTo>
                  <a:lnTo>
                    <a:pt x="784" y="4028"/>
                  </a:lnTo>
                  <a:cubicBezTo>
                    <a:pt x="908" y="4018"/>
                    <a:pt x="1068" y="3989"/>
                    <a:pt x="1251" y="3930"/>
                  </a:cubicBezTo>
                  <a:cubicBezTo>
                    <a:pt x="1648" y="3828"/>
                    <a:pt x="2020" y="3595"/>
                    <a:pt x="2267" y="3271"/>
                  </a:cubicBezTo>
                  <a:cubicBezTo>
                    <a:pt x="2588" y="2859"/>
                    <a:pt x="2781" y="2244"/>
                    <a:pt x="2661" y="1416"/>
                  </a:cubicBezTo>
                  <a:cubicBezTo>
                    <a:pt x="2537" y="539"/>
                    <a:pt x="2053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4225175" y="2171600"/>
              <a:ext cx="62050" cy="101975"/>
            </a:xfrm>
            <a:custGeom>
              <a:avLst/>
              <a:gdLst/>
              <a:ahLst/>
              <a:cxnLst/>
              <a:rect l="l" t="t" r="r" b="b"/>
              <a:pathLst>
                <a:path w="2482" h="4079" extrusionOk="0">
                  <a:moveTo>
                    <a:pt x="1782" y="0"/>
                  </a:moveTo>
                  <a:lnTo>
                    <a:pt x="1" y="343"/>
                  </a:lnTo>
                  <a:lnTo>
                    <a:pt x="106" y="2179"/>
                  </a:lnTo>
                  <a:cubicBezTo>
                    <a:pt x="238" y="2135"/>
                    <a:pt x="401" y="2077"/>
                    <a:pt x="613" y="2036"/>
                  </a:cubicBezTo>
                  <a:cubicBezTo>
                    <a:pt x="743" y="2011"/>
                    <a:pt x="863" y="2000"/>
                    <a:pt x="972" y="2000"/>
                  </a:cubicBezTo>
                  <a:cubicBezTo>
                    <a:pt x="1483" y="2000"/>
                    <a:pt x="1759" y="2260"/>
                    <a:pt x="1840" y="2656"/>
                  </a:cubicBezTo>
                  <a:cubicBezTo>
                    <a:pt x="1938" y="3156"/>
                    <a:pt x="1593" y="3541"/>
                    <a:pt x="1115" y="3632"/>
                  </a:cubicBezTo>
                  <a:cubicBezTo>
                    <a:pt x="1006" y="3653"/>
                    <a:pt x="898" y="3662"/>
                    <a:pt x="797" y="3662"/>
                  </a:cubicBezTo>
                  <a:cubicBezTo>
                    <a:pt x="583" y="3662"/>
                    <a:pt x="397" y="3623"/>
                    <a:pt x="281" y="3581"/>
                  </a:cubicBezTo>
                  <a:lnTo>
                    <a:pt x="226" y="3990"/>
                  </a:lnTo>
                  <a:cubicBezTo>
                    <a:pt x="354" y="4040"/>
                    <a:pt x="550" y="4078"/>
                    <a:pt x="780" y="4078"/>
                  </a:cubicBezTo>
                  <a:cubicBezTo>
                    <a:pt x="911" y="4078"/>
                    <a:pt x="1053" y="4066"/>
                    <a:pt x="1199" y="4037"/>
                  </a:cubicBezTo>
                  <a:cubicBezTo>
                    <a:pt x="2008" y="3884"/>
                    <a:pt x="2481" y="3228"/>
                    <a:pt x="2339" y="2500"/>
                  </a:cubicBezTo>
                  <a:cubicBezTo>
                    <a:pt x="2249" y="2029"/>
                    <a:pt x="1949" y="1757"/>
                    <a:pt x="1625" y="1647"/>
                  </a:cubicBezTo>
                  <a:cubicBezTo>
                    <a:pt x="1471" y="1591"/>
                    <a:pt x="1305" y="1565"/>
                    <a:pt x="1135" y="1565"/>
                  </a:cubicBezTo>
                  <a:cubicBezTo>
                    <a:pt x="1019" y="1565"/>
                    <a:pt x="901" y="1577"/>
                    <a:pt x="784" y="1599"/>
                  </a:cubicBezTo>
                  <a:cubicBezTo>
                    <a:pt x="645" y="1629"/>
                    <a:pt x="569" y="1654"/>
                    <a:pt x="485" y="1683"/>
                  </a:cubicBezTo>
                  <a:lnTo>
                    <a:pt x="445" y="700"/>
                  </a:lnTo>
                  <a:lnTo>
                    <a:pt x="1862" y="427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337200" y="2145450"/>
              <a:ext cx="24875" cy="114600"/>
            </a:xfrm>
            <a:custGeom>
              <a:avLst/>
              <a:gdLst/>
              <a:ahLst/>
              <a:cxnLst/>
              <a:rect l="l" t="t" r="r" b="b"/>
              <a:pathLst>
                <a:path w="995" h="4584" extrusionOk="0">
                  <a:moveTo>
                    <a:pt x="995" y="0"/>
                  </a:moveTo>
                  <a:lnTo>
                    <a:pt x="609" y="92"/>
                  </a:lnTo>
                  <a:lnTo>
                    <a:pt x="1" y="4584"/>
                  </a:lnTo>
                  <a:lnTo>
                    <a:pt x="379" y="449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422075" y="2123775"/>
              <a:ext cx="20625" cy="115425"/>
            </a:xfrm>
            <a:custGeom>
              <a:avLst/>
              <a:gdLst/>
              <a:ahLst/>
              <a:cxnLst/>
              <a:rect l="l" t="t" r="r" b="b"/>
              <a:pathLst>
                <a:path w="825" h="4617" extrusionOk="0">
                  <a:moveTo>
                    <a:pt x="824" y="1"/>
                  </a:moveTo>
                  <a:lnTo>
                    <a:pt x="441" y="110"/>
                  </a:lnTo>
                  <a:lnTo>
                    <a:pt x="1" y="4616"/>
                  </a:lnTo>
                  <a:lnTo>
                    <a:pt x="1" y="4616"/>
                  </a:lnTo>
                  <a:lnTo>
                    <a:pt x="376" y="4514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4492850" y="2100100"/>
              <a:ext cx="70325" cy="104650"/>
            </a:xfrm>
            <a:custGeom>
              <a:avLst/>
              <a:gdLst/>
              <a:ahLst/>
              <a:cxnLst/>
              <a:rect l="l" t="t" r="r" b="b"/>
              <a:pathLst>
                <a:path w="2813" h="4186" extrusionOk="0">
                  <a:moveTo>
                    <a:pt x="1728" y="0"/>
                  </a:moveTo>
                  <a:lnTo>
                    <a:pt x="1" y="558"/>
                  </a:lnTo>
                  <a:lnTo>
                    <a:pt x="324" y="2365"/>
                  </a:lnTo>
                  <a:cubicBezTo>
                    <a:pt x="455" y="2303"/>
                    <a:pt x="608" y="2230"/>
                    <a:pt x="813" y="2164"/>
                  </a:cubicBezTo>
                  <a:cubicBezTo>
                    <a:pt x="1006" y="2102"/>
                    <a:pt x="1178" y="2073"/>
                    <a:pt x="1328" y="2073"/>
                  </a:cubicBezTo>
                  <a:cubicBezTo>
                    <a:pt x="1740" y="2073"/>
                    <a:pt x="1995" y="2289"/>
                    <a:pt x="2110" y="2631"/>
                  </a:cubicBezTo>
                  <a:cubicBezTo>
                    <a:pt x="2266" y="3112"/>
                    <a:pt x="1968" y="3538"/>
                    <a:pt x="1509" y="3687"/>
                  </a:cubicBezTo>
                  <a:cubicBezTo>
                    <a:pt x="1324" y="3747"/>
                    <a:pt x="1138" y="3768"/>
                    <a:pt x="978" y="3768"/>
                  </a:cubicBezTo>
                  <a:cubicBezTo>
                    <a:pt x="855" y="3768"/>
                    <a:pt x="748" y="3755"/>
                    <a:pt x="670" y="3738"/>
                  </a:cubicBezTo>
                  <a:lnTo>
                    <a:pt x="667" y="4150"/>
                  </a:lnTo>
                  <a:cubicBezTo>
                    <a:pt x="752" y="4172"/>
                    <a:pt x="863" y="4186"/>
                    <a:pt x="992" y="4186"/>
                  </a:cubicBezTo>
                  <a:cubicBezTo>
                    <a:pt x="1181" y="4186"/>
                    <a:pt x="1407" y="4156"/>
                    <a:pt x="1640" y="4081"/>
                  </a:cubicBezTo>
                  <a:cubicBezTo>
                    <a:pt x="2423" y="3830"/>
                    <a:pt x="2813" y="3119"/>
                    <a:pt x="2587" y="2416"/>
                  </a:cubicBezTo>
                  <a:cubicBezTo>
                    <a:pt x="2441" y="1960"/>
                    <a:pt x="2106" y="1723"/>
                    <a:pt x="1771" y="1654"/>
                  </a:cubicBezTo>
                  <a:cubicBezTo>
                    <a:pt x="1675" y="1632"/>
                    <a:pt x="1574" y="1621"/>
                    <a:pt x="1472" y="1621"/>
                  </a:cubicBezTo>
                  <a:cubicBezTo>
                    <a:pt x="1293" y="1621"/>
                    <a:pt x="1108" y="1654"/>
                    <a:pt x="929" y="1709"/>
                  </a:cubicBezTo>
                  <a:cubicBezTo>
                    <a:pt x="798" y="1753"/>
                    <a:pt x="722" y="1789"/>
                    <a:pt x="645" y="1826"/>
                  </a:cubicBezTo>
                  <a:lnTo>
                    <a:pt x="485" y="857"/>
                  </a:lnTo>
                  <a:lnTo>
                    <a:pt x="1862" y="41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589025" y="2068800"/>
              <a:ext cx="82275" cy="95925"/>
            </a:xfrm>
            <a:custGeom>
              <a:avLst/>
              <a:gdLst/>
              <a:ahLst/>
              <a:cxnLst/>
              <a:rect l="l" t="t" r="r" b="b"/>
              <a:pathLst>
                <a:path w="3291" h="3837" extrusionOk="0">
                  <a:moveTo>
                    <a:pt x="1312" y="418"/>
                  </a:moveTo>
                  <a:cubicBezTo>
                    <a:pt x="1723" y="418"/>
                    <a:pt x="2084" y="886"/>
                    <a:pt x="2365" y="1635"/>
                  </a:cubicBezTo>
                  <a:cubicBezTo>
                    <a:pt x="2707" y="2538"/>
                    <a:pt x="2689" y="3202"/>
                    <a:pt x="2197" y="3387"/>
                  </a:cubicBezTo>
                  <a:cubicBezTo>
                    <a:pt x="2135" y="3411"/>
                    <a:pt x="2072" y="3422"/>
                    <a:pt x="2009" y="3422"/>
                  </a:cubicBezTo>
                  <a:cubicBezTo>
                    <a:pt x="1626" y="3422"/>
                    <a:pt x="1230" y="3001"/>
                    <a:pt x="933" y="2210"/>
                  </a:cubicBezTo>
                  <a:cubicBezTo>
                    <a:pt x="569" y="1245"/>
                    <a:pt x="682" y="615"/>
                    <a:pt x="1101" y="458"/>
                  </a:cubicBezTo>
                  <a:cubicBezTo>
                    <a:pt x="1172" y="431"/>
                    <a:pt x="1243" y="418"/>
                    <a:pt x="1312" y="418"/>
                  </a:cubicBezTo>
                  <a:close/>
                  <a:moveTo>
                    <a:pt x="1388" y="0"/>
                  </a:moveTo>
                  <a:cubicBezTo>
                    <a:pt x="1258" y="0"/>
                    <a:pt x="1124" y="25"/>
                    <a:pt x="988" y="76"/>
                  </a:cubicBezTo>
                  <a:cubicBezTo>
                    <a:pt x="270" y="345"/>
                    <a:pt x="1" y="1194"/>
                    <a:pt x="449" y="2385"/>
                  </a:cubicBezTo>
                  <a:cubicBezTo>
                    <a:pt x="820" y="3345"/>
                    <a:pt x="1367" y="3836"/>
                    <a:pt x="1934" y="3836"/>
                  </a:cubicBezTo>
                  <a:cubicBezTo>
                    <a:pt x="2058" y="3836"/>
                    <a:pt x="2182" y="3813"/>
                    <a:pt x="2306" y="3766"/>
                  </a:cubicBezTo>
                  <a:cubicBezTo>
                    <a:pt x="3093" y="3471"/>
                    <a:pt x="3290" y="2637"/>
                    <a:pt x="2838" y="1431"/>
                  </a:cubicBezTo>
                  <a:cubicBezTo>
                    <a:pt x="2490" y="507"/>
                    <a:pt x="197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692125" y="2002650"/>
              <a:ext cx="125250" cy="127975"/>
            </a:xfrm>
            <a:custGeom>
              <a:avLst/>
              <a:gdLst/>
              <a:ahLst/>
              <a:cxnLst/>
              <a:rect l="l" t="t" r="r" b="b"/>
              <a:pathLst>
                <a:path w="5010" h="5119" extrusionOk="0">
                  <a:moveTo>
                    <a:pt x="3195" y="0"/>
                  </a:moveTo>
                  <a:lnTo>
                    <a:pt x="2601" y="263"/>
                  </a:lnTo>
                  <a:lnTo>
                    <a:pt x="2733" y="2285"/>
                  </a:lnTo>
                  <a:cubicBezTo>
                    <a:pt x="2773" y="2810"/>
                    <a:pt x="2816" y="3261"/>
                    <a:pt x="2889" y="3662"/>
                  </a:cubicBezTo>
                  <a:lnTo>
                    <a:pt x="2872" y="3669"/>
                  </a:lnTo>
                  <a:cubicBezTo>
                    <a:pt x="2616" y="3338"/>
                    <a:pt x="2317" y="2995"/>
                    <a:pt x="1975" y="2620"/>
                  </a:cubicBezTo>
                  <a:lnTo>
                    <a:pt x="590" y="1152"/>
                  </a:lnTo>
                  <a:lnTo>
                    <a:pt x="0" y="1414"/>
                  </a:lnTo>
                  <a:lnTo>
                    <a:pt x="1337" y="5119"/>
                  </a:lnTo>
                  <a:lnTo>
                    <a:pt x="1782" y="4925"/>
                  </a:lnTo>
                  <a:lnTo>
                    <a:pt x="1195" y="3341"/>
                  </a:lnTo>
                  <a:cubicBezTo>
                    <a:pt x="987" y="2788"/>
                    <a:pt x="751" y="2171"/>
                    <a:pt x="562" y="1720"/>
                  </a:cubicBezTo>
                  <a:lnTo>
                    <a:pt x="572" y="1712"/>
                  </a:lnTo>
                  <a:cubicBezTo>
                    <a:pt x="864" y="2095"/>
                    <a:pt x="1214" y="2496"/>
                    <a:pt x="1607" y="2929"/>
                  </a:cubicBezTo>
                  <a:lnTo>
                    <a:pt x="2944" y="4383"/>
                  </a:lnTo>
                  <a:lnTo>
                    <a:pt x="3297" y="4226"/>
                  </a:lnTo>
                  <a:lnTo>
                    <a:pt x="3163" y="2204"/>
                  </a:lnTo>
                  <a:cubicBezTo>
                    <a:pt x="3123" y="1625"/>
                    <a:pt x="3075" y="1112"/>
                    <a:pt x="3010" y="638"/>
                  </a:cubicBezTo>
                  <a:lnTo>
                    <a:pt x="3028" y="631"/>
                  </a:lnTo>
                  <a:cubicBezTo>
                    <a:pt x="3221" y="1078"/>
                    <a:pt x="3519" y="1668"/>
                    <a:pt x="3768" y="2157"/>
                  </a:cubicBezTo>
                  <a:lnTo>
                    <a:pt x="4555" y="3698"/>
                  </a:lnTo>
                  <a:lnTo>
                    <a:pt x="5009" y="3498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4828475" y="1934975"/>
              <a:ext cx="128350" cy="130825"/>
            </a:xfrm>
            <a:custGeom>
              <a:avLst/>
              <a:gdLst/>
              <a:ahLst/>
              <a:cxnLst/>
              <a:rect l="l" t="t" r="r" b="b"/>
              <a:pathLst>
                <a:path w="5134" h="5233" extrusionOk="0">
                  <a:moveTo>
                    <a:pt x="3093" y="0"/>
                  </a:moveTo>
                  <a:lnTo>
                    <a:pt x="2521" y="299"/>
                  </a:lnTo>
                  <a:lnTo>
                    <a:pt x="2783" y="2310"/>
                  </a:lnTo>
                  <a:cubicBezTo>
                    <a:pt x="2856" y="2831"/>
                    <a:pt x="2933" y="3279"/>
                    <a:pt x="3031" y="3676"/>
                  </a:cubicBezTo>
                  <a:lnTo>
                    <a:pt x="3013" y="3684"/>
                  </a:lnTo>
                  <a:cubicBezTo>
                    <a:pt x="2736" y="3366"/>
                    <a:pt x="2419" y="3046"/>
                    <a:pt x="2047" y="2692"/>
                  </a:cubicBezTo>
                  <a:lnTo>
                    <a:pt x="572" y="1320"/>
                  </a:lnTo>
                  <a:lnTo>
                    <a:pt x="0" y="1621"/>
                  </a:lnTo>
                  <a:lnTo>
                    <a:pt x="1581" y="5232"/>
                  </a:lnTo>
                  <a:lnTo>
                    <a:pt x="2008" y="5006"/>
                  </a:lnTo>
                  <a:lnTo>
                    <a:pt x="1319" y="3465"/>
                  </a:lnTo>
                  <a:cubicBezTo>
                    <a:pt x="1078" y="2926"/>
                    <a:pt x="798" y="2329"/>
                    <a:pt x="579" y="1888"/>
                  </a:cubicBezTo>
                  <a:lnTo>
                    <a:pt x="591" y="1884"/>
                  </a:lnTo>
                  <a:cubicBezTo>
                    <a:pt x="907" y="2245"/>
                    <a:pt x="1282" y="2623"/>
                    <a:pt x="1702" y="3028"/>
                  </a:cubicBezTo>
                  <a:lnTo>
                    <a:pt x="3133" y="4390"/>
                  </a:lnTo>
                  <a:lnTo>
                    <a:pt x="3476" y="4212"/>
                  </a:lnTo>
                  <a:lnTo>
                    <a:pt x="3206" y="2201"/>
                  </a:lnTo>
                  <a:cubicBezTo>
                    <a:pt x="3130" y="1629"/>
                    <a:pt x="3049" y="1119"/>
                    <a:pt x="2955" y="649"/>
                  </a:cubicBezTo>
                  <a:lnTo>
                    <a:pt x="2970" y="638"/>
                  </a:lnTo>
                  <a:cubicBezTo>
                    <a:pt x="3192" y="1075"/>
                    <a:pt x="3527" y="1643"/>
                    <a:pt x="3807" y="2117"/>
                  </a:cubicBezTo>
                  <a:lnTo>
                    <a:pt x="4696" y="3600"/>
                  </a:lnTo>
                  <a:lnTo>
                    <a:pt x="5134" y="3370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012350" y="1844175"/>
              <a:ext cx="70975" cy="111400"/>
            </a:xfrm>
            <a:custGeom>
              <a:avLst/>
              <a:gdLst/>
              <a:ahLst/>
              <a:cxnLst/>
              <a:rect l="l" t="t" r="r" b="b"/>
              <a:pathLst>
                <a:path w="2839" h="4456" extrusionOk="0">
                  <a:moveTo>
                    <a:pt x="1789" y="0"/>
                  </a:moveTo>
                  <a:lnTo>
                    <a:pt x="0" y="1137"/>
                  </a:lnTo>
                  <a:lnTo>
                    <a:pt x="2107" y="4456"/>
                  </a:lnTo>
                  <a:lnTo>
                    <a:pt x="2536" y="4182"/>
                  </a:lnTo>
                  <a:lnTo>
                    <a:pt x="1582" y="2682"/>
                  </a:lnTo>
                  <a:lnTo>
                    <a:pt x="2838" y="1884"/>
                  </a:lnTo>
                  <a:lnTo>
                    <a:pt x="2613" y="1530"/>
                  </a:lnTo>
                  <a:lnTo>
                    <a:pt x="1359" y="2324"/>
                  </a:lnTo>
                  <a:lnTo>
                    <a:pt x="656" y="1224"/>
                  </a:lnTo>
                  <a:lnTo>
                    <a:pt x="2019" y="361"/>
                  </a:lnTo>
                  <a:lnTo>
                    <a:pt x="1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125125" y="1843075"/>
              <a:ext cx="35075" cy="28350"/>
            </a:xfrm>
            <a:custGeom>
              <a:avLst/>
              <a:gdLst/>
              <a:ahLst/>
              <a:cxnLst/>
              <a:rect l="l" t="t" r="r" b="b"/>
              <a:pathLst>
                <a:path w="1403" h="1134" extrusionOk="0">
                  <a:moveTo>
                    <a:pt x="1187" y="1"/>
                  </a:moveTo>
                  <a:lnTo>
                    <a:pt x="0" y="824"/>
                  </a:lnTo>
                  <a:lnTo>
                    <a:pt x="219" y="1134"/>
                  </a:lnTo>
                  <a:lnTo>
                    <a:pt x="1402" y="314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170825" y="1749600"/>
              <a:ext cx="90275" cy="90225"/>
            </a:xfrm>
            <a:custGeom>
              <a:avLst/>
              <a:gdLst/>
              <a:ahLst/>
              <a:cxnLst/>
              <a:rect l="l" t="t" r="r" b="b"/>
              <a:pathLst>
                <a:path w="3611" h="3609" extrusionOk="0">
                  <a:moveTo>
                    <a:pt x="1191" y="443"/>
                  </a:moveTo>
                  <a:cubicBezTo>
                    <a:pt x="1553" y="443"/>
                    <a:pt x="1972" y="777"/>
                    <a:pt x="2391" y="1332"/>
                  </a:cubicBezTo>
                  <a:cubicBezTo>
                    <a:pt x="2973" y="2107"/>
                    <a:pt x="3141" y="2745"/>
                    <a:pt x="2722" y="3062"/>
                  </a:cubicBezTo>
                  <a:cubicBezTo>
                    <a:pt x="2626" y="3135"/>
                    <a:pt x="2515" y="3171"/>
                    <a:pt x="2394" y="3171"/>
                  </a:cubicBezTo>
                  <a:cubicBezTo>
                    <a:pt x="2049" y="3171"/>
                    <a:pt x="1617" y="2875"/>
                    <a:pt x="1177" y="2290"/>
                  </a:cubicBezTo>
                  <a:cubicBezTo>
                    <a:pt x="558" y="1466"/>
                    <a:pt x="489" y="832"/>
                    <a:pt x="846" y="563"/>
                  </a:cubicBezTo>
                  <a:cubicBezTo>
                    <a:pt x="953" y="482"/>
                    <a:pt x="1069" y="443"/>
                    <a:pt x="1191" y="443"/>
                  </a:cubicBezTo>
                  <a:close/>
                  <a:moveTo>
                    <a:pt x="1275" y="1"/>
                  </a:moveTo>
                  <a:cubicBezTo>
                    <a:pt x="1050" y="1"/>
                    <a:pt x="832" y="75"/>
                    <a:pt x="631" y="227"/>
                  </a:cubicBezTo>
                  <a:cubicBezTo>
                    <a:pt x="15" y="691"/>
                    <a:pt x="0" y="1579"/>
                    <a:pt x="765" y="2596"/>
                  </a:cubicBezTo>
                  <a:cubicBezTo>
                    <a:pt x="1286" y="3276"/>
                    <a:pt x="1834" y="3609"/>
                    <a:pt x="2318" y="3609"/>
                  </a:cubicBezTo>
                  <a:cubicBezTo>
                    <a:pt x="2541" y="3609"/>
                    <a:pt x="2751" y="3537"/>
                    <a:pt x="2937" y="3397"/>
                  </a:cubicBezTo>
                  <a:cubicBezTo>
                    <a:pt x="3610" y="2891"/>
                    <a:pt x="3563" y="2035"/>
                    <a:pt x="2788" y="1007"/>
                  </a:cubicBezTo>
                  <a:cubicBezTo>
                    <a:pt x="2289" y="348"/>
                    <a:pt x="1762" y="1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300625" y="1761575"/>
              <a:ext cx="20150" cy="18350"/>
            </a:xfrm>
            <a:custGeom>
              <a:avLst/>
              <a:gdLst/>
              <a:ahLst/>
              <a:cxnLst/>
              <a:rect l="l" t="t" r="r" b="b"/>
              <a:pathLst>
                <a:path w="806" h="734" extrusionOk="0">
                  <a:moveTo>
                    <a:pt x="390" y="1"/>
                  </a:moveTo>
                  <a:cubicBezTo>
                    <a:pt x="315" y="1"/>
                    <a:pt x="241" y="27"/>
                    <a:pt x="175" y="81"/>
                  </a:cubicBezTo>
                  <a:cubicBezTo>
                    <a:pt x="14" y="207"/>
                    <a:pt x="0" y="419"/>
                    <a:pt x="135" y="587"/>
                  </a:cubicBezTo>
                  <a:cubicBezTo>
                    <a:pt x="213" y="682"/>
                    <a:pt x="317" y="733"/>
                    <a:pt x="420" y="733"/>
                  </a:cubicBezTo>
                  <a:cubicBezTo>
                    <a:pt x="495" y="733"/>
                    <a:pt x="569" y="707"/>
                    <a:pt x="634" y="652"/>
                  </a:cubicBezTo>
                  <a:cubicBezTo>
                    <a:pt x="801" y="518"/>
                    <a:pt x="805" y="310"/>
                    <a:pt x="674" y="146"/>
                  </a:cubicBezTo>
                  <a:cubicBezTo>
                    <a:pt x="596" y="51"/>
                    <a:pt x="493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305525" y="1638850"/>
              <a:ext cx="82725" cy="97150"/>
            </a:xfrm>
            <a:custGeom>
              <a:avLst/>
              <a:gdLst/>
              <a:ahLst/>
              <a:cxnLst/>
              <a:rect l="l" t="t" r="r" b="b"/>
              <a:pathLst>
                <a:path w="3309" h="3886" extrusionOk="0">
                  <a:moveTo>
                    <a:pt x="1254" y="446"/>
                  </a:moveTo>
                  <a:cubicBezTo>
                    <a:pt x="1553" y="446"/>
                    <a:pt x="1870" y="648"/>
                    <a:pt x="2150" y="968"/>
                  </a:cubicBezTo>
                  <a:cubicBezTo>
                    <a:pt x="2205" y="1029"/>
                    <a:pt x="2230" y="1084"/>
                    <a:pt x="2237" y="1138"/>
                  </a:cubicBezTo>
                  <a:cubicBezTo>
                    <a:pt x="2288" y="1397"/>
                    <a:pt x="2197" y="1703"/>
                    <a:pt x="1938" y="1929"/>
                  </a:cubicBezTo>
                  <a:cubicBezTo>
                    <a:pt x="1796" y="2055"/>
                    <a:pt x="1635" y="2115"/>
                    <a:pt x="1472" y="2115"/>
                  </a:cubicBezTo>
                  <a:cubicBezTo>
                    <a:pt x="1256" y="2115"/>
                    <a:pt x="1039" y="2009"/>
                    <a:pt x="860" y="1805"/>
                  </a:cubicBezTo>
                  <a:cubicBezTo>
                    <a:pt x="507" y="1405"/>
                    <a:pt x="485" y="909"/>
                    <a:pt x="813" y="621"/>
                  </a:cubicBezTo>
                  <a:cubicBezTo>
                    <a:pt x="950" y="501"/>
                    <a:pt x="1100" y="446"/>
                    <a:pt x="1254" y="446"/>
                  </a:cubicBezTo>
                  <a:close/>
                  <a:moveTo>
                    <a:pt x="1342" y="1"/>
                  </a:moveTo>
                  <a:cubicBezTo>
                    <a:pt x="1072" y="1"/>
                    <a:pt x="813" y="98"/>
                    <a:pt x="583" y="300"/>
                  </a:cubicBezTo>
                  <a:cubicBezTo>
                    <a:pt x="1" y="815"/>
                    <a:pt x="30" y="1630"/>
                    <a:pt x="504" y="2170"/>
                  </a:cubicBezTo>
                  <a:cubicBezTo>
                    <a:pt x="742" y="2441"/>
                    <a:pt x="1057" y="2591"/>
                    <a:pt x="1378" y="2591"/>
                  </a:cubicBezTo>
                  <a:cubicBezTo>
                    <a:pt x="1629" y="2591"/>
                    <a:pt x="1884" y="2499"/>
                    <a:pt x="2110" y="2301"/>
                  </a:cubicBezTo>
                  <a:cubicBezTo>
                    <a:pt x="2394" y="2049"/>
                    <a:pt x="2522" y="1736"/>
                    <a:pt x="2511" y="1405"/>
                  </a:cubicBezTo>
                  <a:lnTo>
                    <a:pt x="2525" y="1393"/>
                  </a:lnTo>
                  <a:cubicBezTo>
                    <a:pt x="2769" y="1776"/>
                    <a:pt x="2853" y="2144"/>
                    <a:pt x="2813" y="2483"/>
                  </a:cubicBezTo>
                  <a:cubicBezTo>
                    <a:pt x="2787" y="2777"/>
                    <a:pt x="2656" y="3055"/>
                    <a:pt x="2459" y="3280"/>
                  </a:cubicBezTo>
                  <a:cubicBezTo>
                    <a:pt x="2340" y="3411"/>
                    <a:pt x="2252" y="3503"/>
                    <a:pt x="2161" y="3569"/>
                  </a:cubicBezTo>
                  <a:lnTo>
                    <a:pt x="2438" y="3885"/>
                  </a:lnTo>
                  <a:cubicBezTo>
                    <a:pt x="2533" y="3809"/>
                    <a:pt x="2653" y="3696"/>
                    <a:pt x="2773" y="3550"/>
                  </a:cubicBezTo>
                  <a:cubicBezTo>
                    <a:pt x="3050" y="3244"/>
                    <a:pt x="3236" y="2847"/>
                    <a:pt x="3265" y="2439"/>
                  </a:cubicBezTo>
                  <a:cubicBezTo>
                    <a:pt x="3308" y="1922"/>
                    <a:pt x="3134" y="1299"/>
                    <a:pt x="2584" y="672"/>
                  </a:cubicBezTo>
                  <a:cubicBezTo>
                    <a:pt x="2195" y="233"/>
                    <a:pt x="1757" y="1"/>
                    <a:pt x="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385950" y="1557025"/>
              <a:ext cx="91375" cy="104750"/>
            </a:xfrm>
            <a:custGeom>
              <a:avLst/>
              <a:gdLst/>
              <a:ahLst/>
              <a:cxnLst/>
              <a:rect l="l" t="t" r="r" b="b"/>
              <a:pathLst>
                <a:path w="3655" h="4190" extrusionOk="0">
                  <a:moveTo>
                    <a:pt x="1305" y="0"/>
                  </a:moveTo>
                  <a:lnTo>
                    <a:pt x="1" y="1260"/>
                  </a:lnTo>
                  <a:lnTo>
                    <a:pt x="1090" y="2739"/>
                  </a:lnTo>
                  <a:cubicBezTo>
                    <a:pt x="1177" y="2627"/>
                    <a:pt x="1283" y="2495"/>
                    <a:pt x="1440" y="2342"/>
                  </a:cubicBezTo>
                  <a:cubicBezTo>
                    <a:pt x="1732" y="2060"/>
                    <a:pt x="2006" y="1936"/>
                    <a:pt x="2250" y="1936"/>
                  </a:cubicBezTo>
                  <a:cubicBezTo>
                    <a:pt x="2460" y="1936"/>
                    <a:pt x="2647" y="2028"/>
                    <a:pt x="2805" y="2189"/>
                  </a:cubicBezTo>
                  <a:cubicBezTo>
                    <a:pt x="3159" y="2553"/>
                    <a:pt x="3079" y="3067"/>
                    <a:pt x="2733" y="3406"/>
                  </a:cubicBezTo>
                  <a:cubicBezTo>
                    <a:pt x="2485" y="3643"/>
                    <a:pt x="2183" y="3774"/>
                    <a:pt x="2005" y="3817"/>
                  </a:cubicBezTo>
                  <a:lnTo>
                    <a:pt x="2183" y="4189"/>
                  </a:lnTo>
                  <a:cubicBezTo>
                    <a:pt x="2394" y="4145"/>
                    <a:pt x="2726" y="3985"/>
                    <a:pt x="3024" y="3698"/>
                  </a:cubicBezTo>
                  <a:cubicBezTo>
                    <a:pt x="3614" y="3126"/>
                    <a:pt x="3654" y="2321"/>
                    <a:pt x="3141" y="1785"/>
                  </a:cubicBezTo>
                  <a:cubicBezTo>
                    <a:pt x="2892" y="1531"/>
                    <a:pt x="2608" y="1430"/>
                    <a:pt x="2342" y="1430"/>
                  </a:cubicBezTo>
                  <a:cubicBezTo>
                    <a:pt x="2250" y="1430"/>
                    <a:pt x="2159" y="1442"/>
                    <a:pt x="2074" y="1465"/>
                  </a:cubicBezTo>
                  <a:cubicBezTo>
                    <a:pt x="1808" y="1526"/>
                    <a:pt x="1552" y="1683"/>
                    <a:pt x="1344" y="1883"/>
                  </a:cubicBezTo>
                  <a:cubicBezTo>
                    <a:pt x="1243" y="1981"/>
                    <a:pt x="1191" y="2047"/>
                    <a:pt x="1137" y="2116"/>
                  </a:cubicBezTo>
                  <a:lnTo>
                    <a:pt x="565" y="1315"/>
                  </a:lnTo>
                  <a:lnTo>
                    <a:pt x="1603" y="310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474925" y="1484600"/>
              <a:ext cx="55225" cy="109600"/>
            </a:xfrm>
            <a:custGeom>
              <a:avLst/>
              <a:gdLst/>
              <a:ahLst/>
              <a:cxnLst/>
              <a:rect l="l" t="t" r="r" b="b"/>
              <a:pathLst>
                <a:path w="2209" h="4384" extrusionOk="0">
                  <a:moveTo>
                    <a:pt x="274" y="0"/>
                  </a:moveTo>
                  <a:lnTo>
                    <a:pt x="1" y="288"/>
                  </a:lnTo>
                  <a:lnTo>
                    <a:pt x="1939" y="4383"/>
                  </a:lnTo>
                  <a:lnTo>
                    <a:pt x="2209" y="410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5531025" y="1422375"/>
              <a:ext cx="58700" cy="108050"/>
            </a:xfrm>
            <a:custGeom>
              <a:avLst/>
              <a:gdLst/>
              <a:ahLst/>
              <a:cxnLst/>
              <a:rect l="l" t="t" r="r" b="b"/>
              <a:pathLst>
                <a:path w="2348" h="4322" extrusionOk="0">
                  <a:moveTo>
                    <a:pt x="263" y="1"/>
                  </a:moveTo>
                  <a:lnTo>
                    <a:pt x="1" y="300"/>
                  </a:lnTo>
                  <a:lnTo>
                    <a:pt x="2088" y="4322"/>
                  </a:lnTo>
                  <a:lnTo>
                    <a:pt x="2347" y="40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5574300" y="1351725"/>
              <a:ext cx="95300" cy="101375"/>
            </a:xfrm>
            <a:custGeom>
              <a:avLst/>
              <a:gdLst/>
              <a:ahLst/>
              <a:cxnLst/>
              <a:rect l="l" t="t" r="r" b="b"/>
              <a:pathLst>
                <a:path w="3812" h="4055" extrusionOk="0">
                  <a:moveTo>
                    <a:pt x="1144" y="0"/>
                  </a:moveTo>
                  <a:lnTo>
                    <a:pt x="1" y="1406"/>
                  </a:lnTo>
                  <a:lnTo>
                    <a:pt x="1257" y="2747"/>
                  </a:lnTo>
                  <a:cubicBezTo>
                    <a:pt x="1334" y="2627"/>
                    <a:pt x="1422" y="2481"/>
                    <a:pt x="1556" y="2314"/>
                  </a:cubicBezTo>
                  <a:cubicBezTo>
                    <a:pt x="1845" y="1959"/>
                    <a:pt x="2132" y="1806"/>
                    <a:pt x="2398" y="1806"/>
                  </a:cubicBezTo>
                  <a:cubicBezTo>
                    <a:pt x="2576" y="1806"/>
                    <a:pt x="2744" y="1874"/>
                    <a:pt x="2897" y="1996"/>
                  </a:cubicBezTo>
                  <a:cubicBezTo>
                    <a:pt x="3290" y="2317"/>
                    <a:pt x="3275" y="2835"/>
                    <a:pt x="2969" y="3213"/>
                  </a:cubicBezTo>
                  <a:cubicBezTo>
                    <a:pt x="2751" y="3479"/>
                    <a:pt x="2466" y="3644"/>
                    <a:pt x="2296" y="3709"/>
                  </a:cubicBezTo>
                  <a:lnTo>
                    <a:pt x="2518" y="4055"/>
                  </a:lnTo>
                  <a:cubicBezTo>
                    <a:pt x="2722" y="3989"/>
                    <a:pt x="3031" y="3789"/>
                    <a:pt x="3293" y="3469"/>
                  </a:cubicBezTo>
                  <a:cubicBezTo>
                    <a:pt x="3811" y="2830"/>
                    <a:pt x="3753" y="2022"/>
                    <a:pt x="3181" y="1556"/>
                  </a:cubicBezTo>
                  <a:cubicBezTo>
                    <a:pt x="2948" y="1366"/>
                    <a:pt x="2700" y="1290"/>
                    <a:pt x="2469" y="1290"/>
                  </a:cubicBezTo>
                  <a:cubicBezTo>
                    <a:pt x="2331" y="1290"/>
                    <a:pt x="2200" y="1317"/>
                    <a:pt x="2081" y="1362"/>
                  </a:cubicBezTo>
                  <a:cubicBezTo>
                    <a:pt x="1825" y="1458"/>
                    <a:pt x="1592" y="1643"/>
                    <a:pt x="1407" y="1869"/>
                  </a:cubicBezTo>
                  <a:cubicBezTo>
                    <a:pt x="1319" y="1974"/>
                    <a:pt x="1275" y="2048"/>
                    <a:pt x="1232" y="2124"/>
                  </a:cubicBezTo>
                  <a:lnTo>
                    <a:pt x="569" y="1396"/>
                  </a:lnTo>
                  <a:lnTo>
                    <a:pt x="1479" y="273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640700" y="1273375"/>
              <a:ext cx="101825" cy="81400"/>
            </a:xfrm>
            <a:custGeom>
              <a:avLst/>
              <a:gdLst/>
              <a:ahLst/>
              <a:cxnLst/>
              <a:rect l="l" t="t" r="r" b="b"/>
              <a:pathLst>
                <a:path w="4073" h="3256" extrusionOk="0">
                  <a:moveTo>
                    <a:pt x="1254" y="466"/>
                  </a:moveTo>
                  <a:cubicBezTo>
                    <a:pt x="1581" y="466"/>
                    <a:pt x="2000" y="663"/>
                    <a:pt x="2463" y="1007"/>
                  </a:cubicBezTo>
                  <a:cubicBezTo>
                    <a:pt x="3242" y="1582"/>
                    <a:pt x="3585" y="2147"/>
                    <a:pt x="3272" y="2569"/>
                  </a:cubicBezTo>
                  <a:cubicBezTo>
                    <a:pt x="3161" y="2719"/>
                    <a:pt x="2994" y="2795"/>
                    <a:pt x="2783" y="2795"/>
                  </a:cubicBezTo>
                  <a:cubicBezTo>
                    <a:pt x="2465" y="2795"/>
                    <a:pt x="2047" y="2623"/>
                    <a:pt x="1570" y="2270"/>
                  </a:cubicBezTo>
                  <a:cubicBezTo>
                    <a:pt x="740" y="1655"/>
                    <a:pt x="492" y="1068"/>
                    <a:pt x="762" y="708"/>
                  </a:cubicBezTo>
                  <a:cubicBezTo>
                    <a:pt x="882" y="543"/>
                    <a:pt x="1050" y="466"/>
                    <a:pt x="1254" y="466"/>
                  </a:cubicBezTo>
                  <a:close/>
                  <a:moveTo>
                    <a:pt x="1335" y="1"/>
                  </a:moveTo>
                  <a:cubicBezTo>
                    <a:pt x="980" y="1"/>
                    <a:pt x="679" y="148"/>
                    <a:pt x="459" y="446"/>
                  </a:cubicBezTo>
                  <a:cubicBezTo>
                    <a:pt x="0" y="1065"/>
                    <a:pt x="237" y="1925"/>
                    <a:pt x="1261" y="2679"/>
                  </a:cubicBezTo>
                  <a:cubicBezTo>
                    <a:pt x="1799" y="3069"/>
                    <a:pt x="2293" y="3255"/>
                    <a:pt x="2704" y="3255"/>
                  </a:cubicBezTo>
                  <a:cubicBezTo>
                    <a:pt x="3068" y="3255"/>
                    <a:pt x="3367" y="3109"/>
                    <a:pt x="3574" y="2828"/>
                  </a:cubicBezTo>
                  <a:cubicBezTo>
                    <a:pt x="4073" y="2151"/>
                    <a:pt x="3785" y="1345"/>
                    <a:pt x="2747" y="580"/>
                  </a:cubicBezTo>
                  <a:cubicBezTo>
                    <a:pt x="2228" y="196"/>
                    <a:pt x="1745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700075" y="1141325"/>
              <a:ext cx="133450" cy="132725"/>
            </a:xfrm>
            <a:custGeom>
              <a:avLst/>
              <a:gdLst/>
              <a:ahLst/>
              <a:cxnLst/>
              <a:rect l="l" t="t" r="r" b="b"/>
              <a:pathLst>
                <a:path w="5338" h="5309" extrusionOk="0">
                  <a:moveTo>
                    <a:pt x="1913" y="1"/>
                  </a:moveTo>
                  <a:lnTo>
                    <a:pt x="1560" y="544"/>
                  </a:lnTo>
                  <a:lnTo>
                    <a:pt x="2769" y="2168"/>
                  </a:lnTo>
                  <a:cubicBezTo>
                    <a:pt x="3086" y="2587"/>
                    <a:pt x="3370" y="2940"/>
                    <a:pt x="3648" y="3243"/>
                  </a:cubicBezTo>
                  <a:lnTo>
                    <a:pt x="3640" y="3258"/>
                  </a:lnTo>
                  <a:cubicBezTo>
                    <a:pt x="3243" y="3115"/>
                    <a:pt x="2809" y="2992"/>
                    <a:pt x="2314" y="2864"/>
                  </a:cubicBezTo>
                  <a:lnTo>
                    <a:pt x="354" y="2383"/>
                  </a:lnTo>
                  <a:lnTo>
                    <a:pt x="1" y="2926"/>
                  </a:lnTo>
                  <a:lnTo>
                    <a:pt x="3140" y="5309"/>
                  </a:lnTo>
                  <a:lnTo>
                    <a:pt x="3407" y="4900"/>
                  </a:lnTo>
                  <a:lnTo>
                    <a:pt x="2052" y="3892"/>
                  </a:lnTo>
                  <a:cubicBezTo>
                    <a:pt x="1578" y="3538"/>
                    <a:pt x="1042" y="3152"/>
                    <a:pt x="638" y="2875"/>
                  </a:cubicBezTo>
                  <a:lnTo>
                    <a:pt x="645" y="2868"/>
                  </a:lnTo>
                  <a:cubicBezTo>
                    <a:pt x="1097" y="3028"/>
                    <a:pt x="1607" y="3174"/>
                    <a:pt x="2175" y="3323"/>
                  </a:cubicBezTo>
                  <a:lnTo>
                    <a:pt x="4088" y="3815"/>
                  </a:lnTo>
                  <a:lnTo>
                    <a:pt x="4299" y="3495"/>
                  </a:lnTo>
                  <a:lnTo>
                    <a:pt x="3083" y="1869"/>
                  </a:lnTo>
                  <a:cubicBezTo>
                    <a:pt x="2740" y="1407"/>
                    <a:pt x="2419" y="999"/>
                    <a:pt x="2106" y="635"/>
                  </a:cubicBezTo>
                  <a:lnTo>
                    <a:pt x="2117" y="620"/>
                  </a:lnTo>
                  <a:cubicBezTo>
                    <a:pt x="2521" y="893"/>
                    <a:pt x="3093" y="1225"/>
                    <a:pt x="3567" y="1502"/>
                  </a:cubicBezTo>
                  <a:lnTo>
                    <a:pt x="5068" y="2365"/>
                  </a:lnTo>
                  <a:lnTo>
                    <a:pt x="5338" y="1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5780400" y="1011900"/>
              <a:ext cx="131525" cy="130375"/>
            </a:xfrm>
            <a:custGeom>
              <a:avLst/>
              <a:gdLst/>
              <a:ahLst/>
              <a:cxnLst/>
              <a:rect l="l" t="t" r="r" b="b"/>
              <a:pathLst>
                <a:path w="5261" h="5215" extrusionOk="0">
                  <a:moveTo>
                    <a:pt x="1720" y="1"/>
                  </a:moveTo>
                  <a:lnTo>
                    <a:pt x="1400" y="566"/>
                  </a:lnTo>
                  <a:lnTo>
                    <a:pt x="2711" y="2110"/>
                  </a:lnTo>
                  <a:cubicBezTo>
                    <a:pt x="3058" y="2507"/>
                    <a:pt x="3367" y="2839"/>
                    <a:pt x="3662" y="3123"/>
                  </a:cubicBezTo>
                  <a:lnTo>
                    <a:pt x="3655" y="3138"/>
                  </a:lnTo>
                  <a:cubicBezTo>
                    <a:pt x="3250" y="3021"/>
                    <a:pt x="2806" y="2926"/>
                    <a:pt x="2306" y="2832"/>
                  </a:cubicBezTo>
                  <a:lnTo>
                    <a:pt x="321" y="2478"/>
                  </a:lnTo>
                  <a:lnTo>
                    <a:pt x="1" y="3043"/>
                  </a:lnTo>
                  <a:lnTo>
                    <a:pt x="3290" y="5214"/>
                  </a:lnTo>
                  <a:lnTo>
                    <a:pt x="3527" y="4795"/>
                  </a:lnTo>
                  <a:lnTo>
                    <a:pt x="2110" y="3873"/>
                  </a:lnTo>
                  <a:cubicBezTo>
                    <a:pt x="1615" y="3553"/>
                    <a:pt x="1057" y="3203"/>
                    <a:pt x="635" y="2952"/>
                  </a:cubicBezTo>
                  <a:lnTo>
                    <a:pt x="642" y="2941"/>
                  </a:lnTo>
                  <a:cubicBezTo>
                    <a:pt x="1101" y="3076"/>
                    <a:pt x="1622" y="3189"/>
                    <a:pt x="2197" y="3298"/>
                  </a:cubicBezTo>
                  <a:lnTo>
                    <a:pt x="4139" y="3666"/>
                  </a:lnTo>
                  <a:lnTo>
                    <a:pt x="4329" y="3330"/>
                  </a:lnTo>
                  <a:lnTo>
                    <a:pt x="3009" y="1786"/>
                  </a:lnTo>
                  <a:cubicBezTo>
                    <a:pt x="2634" y="1349"/>
                    <a:pt x="2288" y="966"/>
                    <a:pt x="1953" y="620"/>
                  </a:cubicBezTo>
                  <a:lnTo>
                    <a:pt x="1960" y="606"/>
                  </a:lnTo>
                  <a:cubicBezTo>
                    <a:pt x="2383" y="853"/>
                    <a:pt x="2977" y="1144"/>
                    <a:pt x="3465" y="1389"/>
                  </a:cubicBezTo>
                  <a:lnTo>
                    <a:pt x="5020" y="2154"/>
                  </a:lnTo>
                  <a:lnTo>
                    <a:pt x="5261" y="1721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5878850" y="853350"/>
              <a:ext cx="94650" cy="89175"/>
            </a:xfrm>
            <a:custGeom>
              <a:avLst/>
              <a:gdLst/>
              <a:ahLst/>
              <a:cxnLst/>
              <a:rect l="l" t="t" r="r" b="b"/>
              <a:pathLst>
                <a:path w="3786" h="3567" extrusionOk="0">
                  <a:moveTo>
                    <a:pt x="882" y="0"/>
                  </a:moveTo>
                  <a:lnTo>
                    <a:pt x="1" y="1927"/>
                  </a:lnTo>
                  <a:lnTo>
                    <a:pt x="3574" y="3567"/>
                  </a:lnTo>
                  <a:lnTo>
                    <a:pt x="3786" y="3104"/>
                  </a:lnTo>
                  <a:lnTo>
                    <a:pt x="2168" y="2361"/>
                  </a:lnTo>
                  <a:lnTo>
                    <a:pt x="2787" y="1009"/>
                  </a:lnTo>
                  <a:lnTo>
                    <a:pt x="2405" y="834"/>
                  </a:lnTo>
                  <a:lnTo>
                    <a:pt x="1786" y="2186"/>
                  </a:lnTo>
                  <a:lnTo>
                    <a:pt x="598" y="1643"/>
                  </a:lnTo>
                  <a:lnTo>
                    <a:pt x="1272" y="17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5968575" y="799500"/>
              <a:ext cx="22500" cy="36925"/>
            </a:xfrm>
            <a:custGeom>
              <a:avLst/>
              <a:gdLst/>
              <a:ahLst/>
              <a:cxnLst/>
              <a:rect l="l" t="t" r="r" b="b"/>
              <a:pathLst>
                <a:path w="900" h="1477" extrusionOk="0">
                  <a:moveTo>
                    <a:pt x="547" y="1"/>
                  </a:moveTo>
                  <a:lnTo>
                    <a:pt x="0" y="1334"/>
                  </a:lnTo>
                  <a:lnTo>
                    <a:pt x="353" y="1477"/>
                  </a:lnTo>
                  <a:lnTo>
                    <a:pt x="900" y="143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954525" y="689950"/>
              <a:ext cx="105325" cy="71475"/>
            </a:xfrm>
            <a:custGeom>
              <a:avLst/>
              <a:gdLst/>
              <a:ahLst/>
              <a:cxnLst/>
              <a:rect l="l" t="t" r="r" b="b"/>
              <a:pathLst>
                <a:path w="4213" h="2859" extrusionOk="0">
                  <a:moveTo>
                    <a:pt x="1345" y="491"/>
                  </a:moveTo>
                  <a:cubicBezTo>
                    <a:pt x="1622" y="491"/>
                    <a:pt x="1962" y="566"/>
                    <a:pt x="2344" y="703"/>
                  </a:cubicBezTo>
                  <a:cubicBezTo>
                    <a:pt x="3254" y="1035"/>
                    <a:pt x="3743" y="1480"/>
                    <a:pt x="3564" y="1975"/>
                  </a:cubicBezTo>
                  <a:cubicBezTo>
                    <a:pt x="3469" y="2234"/>
                    <a:pt x="3208" y="2373"/>
                    <a:pt x="2819" y="2373"/>
                  </a:cubicBezTo>
                  <a:cubicBezTo>
                    <a:pt x="2552" y="2373"/>
                    <a:pt x="2224" y="2308"/>
                    <a:pt x="1848" y="2172"/>
                  </a:cubicBezTo>
                  <a:cubicBezTo>
                    <a:pt x="875" y="1818"/>
                    <a:pt x="475" y="1323"/>
                    <a:pt x="628" y="900"/>
                  </a:cubicBezTo>
                  <a:cubicBezTo>
                    <a:pt x="731" y="618"/>
                    <a:pt x="985" y="491"/>
                    <a:pt x="1345" y="491"/>
                  </a:cubicBezTo>
                  <a:close/>
                  <a:moveTo>
                    <a:pt x="1431" y="0"/>
                  </a:moveTo>
                  <a:cubicBezTo>
                    <a:pt x="852" y="0"/>
                    <a:pt x="441" y="248"/>
                    <a:pt x="263" y="737"/>
                  </a:cubicBezTo>
                  <a:cubicBezTo>
                    <a:pt x="1" y="1462"/>
                    <a:pt x="471" y="2215"/>
                    <a:pt x="1666" y="2652"/>
                  </a:cubicBezTo>
                  <a:cubicBezTo>
                    <a:pt x="2065" y="2792"/>
                    <a:pt x="2423" y="2859"/>
                    <a:pt x="2731" y="2859"/>
                  </a:cubicBezTo>
                  <a:cubicBezTo>
                    <a:pt x="3340" y="2859"/>
                    <a:pt x="3759" y="2601"/>
                    <a:pt x="3928" y="2139"/>
                  </a:cubicBezTo>
                  <a:cubicBezTo>
                    <a:pt x="4213" y="1349"/>
                    <a:pt x="3710" y="656"/>
                    <a:pt x="2497" y="216"/>
                  </a:cubicBezTo>
                  <a:cubicBezTo>
                    <a:pt x="2100" y="72"/>
                    <a:pt x="1741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063400" y="644875"/>
              <a:ext cx="20675" cy="17650"/>
            </a:xfrm>
            <a:custGeom>
              <a:avLst/>
              <a:gdLst/>
              <a:ahLst/>
              <a:cxnLst/>
              <a:rect l="l" t="t" r="r" b="b"/>
              <a:pathLst>
                <a:path w="827" h="706" extrusionOk="0">
                  <a:moveTo>
                    <a:pt x="384" y="0"/>
                  </a:moveTo>
                  <a:cubicBezTo>
                    <a:pt x="235" y="0"/>
                    <a:pt x="110" y="86"/>
                    <a:pt x="61" y="237"/>
                  </a:cubicBezTo>
                  <a:cubicBezTo>
                    <a:pt x="0" y="433"/>
                    <a:pt x="101" y="620"/>
                    <a:pt x="306" y="685"/>
                  </a:cubicBezTo>
                  <a:cubicBezTo>
                    <a:pt x="350" y="699"/>
                    <a:pt x="393" y="705"/>
                    <a:pt x="435" y="705"/>
                  </a:cubicBezTo>
                  <a:cubicBezTo>
                    <a:pt x="584" y="705"/>
                    <a:pt x="713" y="621"/>
                    <a:pt x="761" y="470"/>
                  </a:cubicBezTo>
                  <a:cubicBezTo>
                    <a:pt x="826" y="262"/>
                    <a:pt x="717" y="87"/>
                    <a:pt x="517" y="22"/>
                  </a:cubicBezTo>
                  <a:cubicBezTo>
                    <a:pt x="472" y="7"/>
                    <a:pt x="427" y="0"/>
                    <a:pt x="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008550" y="522550"/>
              <a:ext cx="97025" cy="71625"/>
            </a:xfrm>
            <a:custGeom>
              <a:avLst/>
              <a:gdLst/>
              <a:ahLst/>
              <a:cxnLst/>
              <a:rect l="l" t="t" r="r" b="b"/>
              <a:pathLst>
                <a:path w="3881" h="2865" extrusionOk="0">
                  <a:moveTo>
                    <a:pt x="1359" y="496"/>
                  </a:moveTo>
                  <a:cubicBezTo>
                    <a:pt x="1521" y="496"/>
                    <a:pt x="1699" y="524"/>
                    <a:pt x="1884" y="576"/>
                  </a:cubicBezTo>
                  <a:cubicBezTo>
                    <a:pt x="1964" y="598"/>
                    <a:pt x="2015" y="630"/>
                    <a:pt x="2052" y="671"/>
                  </a:cubicBezTo>
                  <a:cubicBezTo>
                    <a:pt x="2233" y="864"/>
                    <a:pt x="2325" y="1166"/>
                    <a:pt x="2233" y="1498"/>
                  </a:cubicBezTo>
                  <a:cubicBezTo>
                    <a:pt x="2139" y="1835"/>
                    <a:pt x="1870" y="2022"/>
                    <a:pt x="1537" y="2022"/>
                  </a:cubicBezTo>
                  <a:cubicBezTo>
                    <a:pt x="1449" y="2022"/>
                    <a:pt x="1356" y="2009"/>
                    <a:pt x="1261" y="1982"/>
                  </a:cubicBezTo>
                  <a:cubicBezTo>
                    <a:pt x="744" y="1837"/>
                    <a:pt x="456" y="1436"/>
                    <a:pt x="577" y="1017"/>
                  </a:cubicBezTo>
                  <a:cubicBezTo>
                    <a:pt x="676" y="653"/>
                    <a:pt x="974" y="496"/>
                    <a:pt x="1359" y="496"/>
                  </a:cubicBezTo>
                  <a:close/>
                  <a:moveTo>
                    <a:pt x="1450" y="1"/>
                  </a:moveTo>
                  <a:cubicBezTo>
                    <a:pt x="830" y="1"/>
                    <a:pt x="368" y="305"/>
                    <a:pt x="208" y="871"/>
                  </a:cubicBezTo>
                  <a:cubicBezTo>
                    <a:pt x="0" y="1618"/>
                    <a:pt x="467" y="2288"/>
                    <a:pt x="1159" y="2481"/>
                  </a:cubicBezTo>
                  <a:cubicBezTo>
                    <a:pt x="1280" y="2515"/>
                    <a:pt x="1400" y="2532"/>
                    <a:pt x="1517" y="2532"/>
                  </a:cubicBezTo>
                  <a:cubicBezTo>
                    <a:pt x="2004" y="2532"/>
                    <a:pt x="2430" y="2245"/>
                    <a:pt x="2576" y="1716"/>
                  </a:cubicBezTo>
                  <a:cubicBezTo>
                    <a:pt x="2678" y="1352"/>
                    <a:pt x="2616" y="1017"/>
                    <a:pt x="2423" y="747"/>
                  </a:cubicBezTo>
                  <a:lnTo>
                    <a:pt x="2430" y="729"/>
                  </a:lnTo>
                  <a:cubicBezTo>
                    <a:pt x="2842" y="919"/>
                    <a:pt x="3116" y="1181"/>
                    <a:pt x="3265" y="1483"/>
                  </a:cubicBezTo>
                  <a:cubicBezTo>
                    <a:pt x="3403" y="1745"/>
                    <a:pt x="3447" y="2051"/>
                    <a:pt x="3407" y="2347"/>
                  </a:cubicBezTo>
                  <a:cubicBezTo>
                    <a:pt x="3378" y="2522"/>
                    <a:pt x="3353" y="2649"/>
                    <a:pt x="3312" y="2751"/>
                  </a:cubicBezTo>
                  <a:lnTo>
                    <a:pt x="3716" y="2864"/>
                  </a:lnTo>
                  <a:cubicBezTo>
                    <a:pt x="3757" y="2747"/>
                    <a:pt x="3793" y="2591"/>
                    <a:pt x="3815" y="2401"/>
                  </a:cubicBezTo>
                  <a:cubicBezTo>
                    <a:pt x="3881" y="1997"/>
                    <a:pt x="3822" y="1560"/>
                    <a:pt x="3625" y="1203"/>
                  </a:cubicBezTo>
                  <a:cubicBezTo>
                    <a:pt x="3378" y="747"/>
                    <a:pt x="2889" y="317"/>
                    <a:pt x="2088" y="95"/>
                  </a:cubicBezTo>
                  <a:cubicBezTo>
                    <a:pt x="1862" y="32"/>
                    <a:pt x="1648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6037325" y="415625"/>
              <a:ext cx="101300" cy="75800"/>
            </a:xfrm>
            <a:custGeom>
              <a:avLst/>
              <a:gdLst/>
              <a:ahLst/>
              <a:cxnLst/>
              <a:rect l="l" t="t" r="r" b="b"/>
              <a:pathLst>
                <a:path w="4052" h="3032" extrusionOk="0">
                  <a:moveTo>
                    <a:pt x="405" y="1"/>
                  </a:moveTo>
                  <a:lnTo>
                    <a:pt x="1" y="1771"/>
                  </a:lnTo>
                  <a:lnTo>
                    <a:pt x="1721" y="2415"/>
                  </a:lnTo>
                  <a:cubicBezTo>
                    <a:pt x="1735" y="2274"/>
                    <a:pt x="1750" y="2102"/>
                    <a:pt x="1797" y="1895"/>
                  </a:cubicBezTo>
                  <a:cubicBezTo>
                    <a:pt x="1944" y="1262"/>
                    <a:pt x="2269" y="994"/>
                    <a:pt x="2660" y="994"/>
                  </a:cubicBezTo>
                  <a:cubicBezTo>
                    <a:pt x="2725" y="994"/>
                    <a:pt x="2792" y="1002"/>
                    <a:pt x="2861" y="1017"/>
                  </a:cubicBezTo>
                  <a:cubicBezTo>
                    <a:pt x="3356" y="1130"/>
                    <a:pt x="3571" y="1603"/>
                    <a:pt x="3461" y="2077"/>
                  </a:cubicBezTo>
                  <a:cubicBezTo>
                    <a:pt x="3385" y="2412"/>
                    <a:pt x="3203" y="2689"/>
                    <a:pt x="3076" y="2820"/>
                  </a:cubicBezTo>
                  <a:lnTo>
                    <a:pt x="3429" y="3032"/>
                  </a:lnTo>
                  <a:cubicBezTo>
                    <a:pt x="3582" y="2882"/>
                    <a:pt x="3775" y="2568"/>
                    <a:pt x="3866" y="2165"/>
                  </a:cubicBezTo>
                  <a:cubicBezTo>
                    <a:pt x="4052" y="1363"/>
                    <a:pt x="3640" y="663"/>
                    <a:pt x="2919" y="500"/>
                  </a:cubicBezTo>
                  <a:cubicBezTo>
                    <a:pt x="2820" y="477"/>
                    <a:pt x="2726" y="467"/>
                    <a:pt x="2636" y="467"/>
                  </a:cubicBezTo>
                  <a:cubicBezTo>
                    <a:pt x="2302" y="467"/>
                    <a:pt x="2032" y="611"/>
                    <a:pt x="1847" y="809"/>
                  </a:cubicBezTo>
                  <a:cubicBezTo>
                    <a:pt x="1662" y="1006"/>
                    <a:pt x="1534" y="1275"/>
                    <a:pt x="1469" y="1559"/>
                  </a:cubicBezTo>
                  <a:cubicBezTo>
                    <a:pt x="1437" y="1699"/>
                    <a:pt x="1429" y="1778"/>
                    <a:pt x="1422" y="1866"/>
                  </a:cubicBezTo>
                  <a:lnTo>
                    <a:pt x="504" y="1509"/>
                  </a:lnTo>
                  <a:lnTo>
                    <a:pt x="828" y="9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6059025" y="320725"/>
              <a:ext cx="98375" cy="69075"/>
            </a:xfrm>
            <a:custGeom>
              <a:avLst/>
              <a:gdLst/>
              <a:ahLst/>
              <a:cxnLst/>
              <a:rect l="l" t="t" r="r" b="b"/>
              <a:pathLst>
                <a:path w="3935" h="2763" extrusionOk="0">
                  <a:moveTo>
                    <a:pt x="73" y="0"/>
                  </a:moveTo>
                  <a:lnTo>
                    <a:pt x="0" y="390"/>
                  </a:lnTo>
                  <a:lnTo>
                    <a:pt x="3861" y="2762"/>
                  </a:lnTo>
                  <a:lnTo>
                    <a:pt x="3935" y="23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072225" y="238025"/>
              <a:ext cx="100100" cy="65525"/>
            </a:xfrm>
            <a:custGeom>
              <a:avLst/>
              <a:gdLst/>
              <a:ahLst/>
              <a:cxnLst/>
              <a:rect l="l" t="t" r="r" b="b"/>
              <a:pathLst>
                <a:path w="4004" h="2621" extrusionOk="0">
                  <a:moveTo>
                    <a:pt x="55" y="1"/>
                  </a:moveTo>
                  <a:lnTo>
                    <a:pt x="0" y="394"/>
                  </a:lnTo>
                  <a:lnTo>
                    <a:pt x="3945" y="2620"/>
                  </a:lnTo>
                  <a:lnTo>
                    <a:pt x="4004" y="2234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0715EC-4398-1647-CA6F-CCB49914F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-1730" r="3787" b="-1"/>
          <a:stretch/>
        </p:blipFill>
        <p:spPr bwMode="auto">
          <a:xfrm>
            <a:off x="1230743" y="1106373"/>
            <a:ext cx="3009318" cy="30093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82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2"/>
          <p:cNvSpPr txBox="1">
            <a:spLocks noGrp="1"/>
          </p:cNvSpPr>
          <p:nvPr>
            <p:ph type="title"/>
          </p:nvPr>
        </p:nvSpPr>
        <p:spPr>
          <a:xfrm>
            <a:off x="711775" y="1951092"/>
            <a:ext cx="22860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CONSISTENTA</a:t>
            </a:r>
            <a:endParaRPr dirty="0"/>
          </a:p>
        </p:txBody>
      </p:sp>
      <p:sp>
        <p:nvSpPr>
          <p:cNvPr id="772" name="Google Shape;772;p32"/>
          <p:cNvSpPr txBox="1">
            <a:spLocks noGrp="1"/>
          </p:cNvSpPr>
          <p:nvPr>
            <p:ph type="subTitle" idx="1"/>
          </p:nvPr>
        </p:nvSpPr>
        <p:spPr>
          <a:xfrm>
            <a:off x="722253" y="2416028"/>
            <a:ext cx="2286000" cy="1497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Aspectul</a:t>
            </a:r>
            <a:r>
              <a:rPr lang="en-US" dirty="0"/>
              <a:t> consistent al </a:t>
            </a:r>
            <a:r>
              <a:rPr lang="en-US" dirty="0" err="1"/>
              <a:t>culorilor</a:t>
            </a:r>
            <a:r>
              <a:rPr lang="en-US" dirty="0"/>
              <a:t> </a:t>
            </a:r>
            <a:r>
              <a:rPr lang="en-US" dirty="0" err="1"/>
              <a:t>impacteazea</a:t>
            </a:r>
            <a:r>
              <a:rPr lang="en-US" dirty="0"/>
              <a:t> </a:t>
            </a:r>
            <a:r>
              <a:rPr lang="en-US" dirty="0" err="1"/>
              <a:t>privitorii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baza</a:t>
            </a:r>
            <a:r>
              <a:rPr lang="en-US" dirty="0"/>
              <a:t> in </a:t>
            </a:r>
            <a:r>
              <a:rPr lang="en-US" dirty="0" err="1"/>
              <a:t>domenii</a:t>
            </a:r>
            <a:r>
              <a:rPr lang="en-US" dirty="0"/>
              <a:t> precum </a:t>
            </a:r>
            <a:r>
              <a:rPr lang="en-US" dirty="0" err="1"/>
              <a:t>arta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web design.</a:t>
            </a:r>
            <a:endParaRPr dirty="0"/>
          </a:p>
        </p:txBody>
      </p:sp>
      <p:sp>
        <p:nvSpPr>
          <p:cNvPr id="773" name="Google Shape;773;p32"/>
          <p:cNvSpPr txBox="1">
            <a:spLocks noGrp="1"/>
          </p:cNvSpPr>
          <p:nvPr>
            <p:ph type="title" idx="2"/>
          </p:nvPr>
        </p:nvSpPr>
        <p:spPr>
          <a:xfrm>
            <a:off x="3241132" y="1939021"/>
            <a:ext cx="25656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IMAGISTICA</a:t>
            </a:r>
            <a:endParaRPr dirty="0"/>
          </a:p>
        </p:txBody>
      </p:sp>
      <p:sp>
        <p:nvSpPr>
          <p:cNvPr id="774" name="Google Shape;774;p32"/>
          <p:cNvSpPr txBox="1">
            <a:spLocks noGrp="1"/>
          </p:cNvSpPr>
          <p:nvPr>
            <p:ph type="subTitle" idx="3"/>
          </p:nvPr>
        </p:nvSpPr>
        <p:spPr>
          <a:xfrm>
            <a:off x="3241132" y="2416028"/>
            <a:ext cx="2565600" cy="1257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transmisiilor</a:t>
            </a:r>
            <a:r>
              <a:rPr lang="en-US" dirty="0"/>
              <a:t> TV, </a:t>
            </a:r>
            <a:r>
              <a:rPr lang="en-US" dirty="0" err="1"/>
              <a:t>imagisticii</a:t>
            </a:r>
            <a:r>
              <a:rPr lang="en-US" dirty="0"/>
              <a:t> </a:t>
            </a:r>
            <a:r>
              <a:rPr lang="en-US" dirty="0" err="1"/>
              <a:t>medicale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a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, </a:t>
            </a:r>
            <a:r>
              <a:rPr lang="en-US" dirty="0" err="1"/>
              <a:t>fidelitatea</a:t>
            </a:r>
            <a:r>
              <a:rPr lang="en-US" dirty="0"/>
              <a:t> </a:t>
            </a:r>
            <a:r>
              <a:rPr lang="en-US" dirty="0" err="1"/>
              <a:t>culorilor</a:t>
            </a:r>
            <a:r>
              <a:rPr lang="en-US" dirty="0"/>
              <a:t> </a:t>
            </a:r>
            <a:r>
              <a:rPr lang="en-US" dirty="0" err="1"/>
              <a:t>detine</a:t>
            </a:r>
            <a:r>
              <a:rPr lang="en-US" dirty="0"/>
              <a:t> o </a:t>
            </a:r>
            <a:r>
              <a:rPr lang="en-US" dirty="0" err="1"/>
              <a:t>deosebita</a:t>
            </a:r>
            <a:r>
              <a:rPr lang="en-US" dirty="0"/>
              <a:t> </a:t>
            </a:r>
            <a:r>
              <a:rPr lang="en-US" dirty="0" err="1"/>
              <a:t>importanta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775" name="Google Shape;775;p32"/>
          <p:cNvSpPr txBox="1">
            <a:spLocks noGrp="1"/>
          </p:cNvSpPr>
          <p:nvPr>
            <p:ph type="title" idx="4"/>
          </p:nvPr>
        </p:nvSpPr>
        <p:spPr>
          <a:xfrm>
            <a:off x="6090890" y="1939021"/>
            <a:ext cx="2286000" cy="457200"/>
          </a:xfrm>
          <a:prstGeom prst="rect">
            <a:avLst/>
          </a:prstGeom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CINEMATOGRAFIE</a:t>
            </a:r>
            <a:endParaRPr dirty="0"/>
          </a:p>
        </p:txBody>
      </p:sp>
      <p:sp>
        <p:nvSpPr>
          <p:cNvPr id="776" name="Google Shape;776;p32"/>
          <p:cNvSpPr txBox="1">
            <a:spLocks noGrp="1"/>
          </p:cNvSpPr>
          <p:nvPr>
            <p:ph type="subTitle" idx="5"/>
          </p:nvPr>
        </p:nvSpPr>
        <p:spPr>
          <a:xfrm>
            <a:off x="6090890" y="2518926"/>
            <a:ext cx="228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Mentine</a:t>
            </a:r>
            <a:r>
              <a:rPr lang="en-US" dirty="0"/>
              <a:t> </a:t>
            </a:r>
            <a:r>
              <a:rPr lang="en-US" dirty="0" err="1"/>
              <a:t>consistenta</a:t>
            </a:r>
            <a:r>
              <a:rPr lang="en-US" dirty="0"/>
              <a:t> </a:t>
            </a:r>
            <a:r>
              <a:rPr lang="en-US" dirty="0" err="1"/>
              <a:t>culorilor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cadre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naturalizeaza</a:t>
            </a:r>
            <a:r>
              <a:rPr lang="en-US" dirty="0"/>
              <a:t> </a:t>
            </a:r>
            <a:r>
              <a:rPr lang="en-US" dirty="0" err="1"/>
              <a:t>umbrele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777" name="Google Shape;777;p32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8" name="Google Shape;778;p32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0" name="Google Shape;790;p32"/>
          <p:cNvSpPr txBox="1">
            <a:spLocks noGrp="1"/>
          </p:cNvSpPr>
          <p:nvPr>
            <p:ph type="title" idx="6"/>
          </p:nvPr>
        </p:nvSpPr>
        <p:spPr>
          <a:xfrm>
            <a:off x="743793" y="532124"/>
            <a:ext cx="7860725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UTILIZARI</a:t>
            </a:r>
            <a:endParaRPr dirty="0"/>
          </a:p>
        </p:txBody>
      </p:sp>
      <p:sp>
        <p:nvSpPr>
          <p:cNvPr id="791" name="Google Shape;791;p32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3C4655-902F-4369-468C-C0F5F752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20" y="1406443"/>
            <a:ext cx="359695" cy="3596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16B1344-4C02-5C73-32B1-B3D772C7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010" y="1389381"/>
            <a:ext cx="359695" cy="3596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64A2317-2640-42D1-6226-45A7F8D8E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766" y="1412719"/>
            <a:ext cx="26824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2"/>
          <p:cNvSpPr txBox="1">
            <a:spLocks noGrp="1"/>
          </p:cNvSpPr>
          <p:nvPr>
            <p:ph type="subTitle" idx="1"/>
          </p:nvPr>
        </p:nvSpPr>
        <p:spPr>
          <a:xfrm>
            <a:off x="743792" y="1210048"/>
            <a:ext cx="2619167" cy="330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cazurile</a:t>
            </a:r>
            <a:r>
              <a:rPr lang="en-US" dirty="0"/>
              <a:t> </a:t>
            </a:r>
            <a:r>
              <a:rPr lang="en-US" dirty="0" err="1"/>
              <a:t>mentionate</a:t>
            </a:r>
            <a:r>
              <a:rPr lang="en-US" dirty="0"/>
              <a:t> anterior, </a:t>
            </a:r>
            <a:r>
              <a:rPr lang="en-US" dirty="0" err="1"/>
              <a:t>corectia</a:t>
            </a:r>
            <a:r>
              <a:rPr lang="en-US" dirty="0"/>
              <a:t> </a:t>
            </a:r>
            <a:r>
              <a:rPr lang="en-US" dirty="0" err="1"/>
              <a:t>culorilor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ca </a:t>
            </a:r>
            <a:r>
              <a:rPr lang="en-US" dirty="0" err="1"/>
              <a:t>atare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esenta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preprocesare</a:t>
            </a:r>
            <a:r>
              <a:rPr lang="en-US" dirty="0"/>
              <a:t> a </a:t>
            </a:r>
            <a:r>
              <a:rPr lang="en-US" dirty="0" err="1"/>
              <a:t>datelor</a:t>
            </a:r>
            <a:r>
              <a:rPr lang="en-US" dirty="0"/>
              <a:t>, precum PCA </a:t>
            </a:r>
            <a:r>
              <a:rPr lang="en-US" dirty="0" err="1"/>
              <a:t>sau</a:t>
            </a:r>
            <a:r>
              <a:rPr lang="en-US" dirty="0"/>
              <a:t> clustering – </a:t>
            </a:r>
            <a:r>
              <a:rPr lang="en-US" dirty="0" err="1"/>
              <a:t>aici</a:t>
            </a:r>
            <a:r>
              <a:rPr lang="en-US" dirty="0"/>
              <a:t>, </a:t>
            </a:r>
            <a:r>
              <a:rPr lang="en-US" dirty="0" err="1"/>
              <a:t>importanta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nu vine ca </a:t>
            </a:r>
            <a:r>
              <a:rPr lang="en-US" dirty="0" err="1"/>
              <a:t>atare</a:t>
            </a:r>
            <a:r>
              <a:rPr lang="en-US" dirty="0"/>
              <a:t>, ci ca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pregatitoare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cinematografie</a:t>
            </a:r>
            <a:r>
              <a:rPr lang="en-US" dirty="0"/>
              <a:t>, </a:t>
            </a:r>
            <a:r>
              <a:rPr lang="en-US" dirty="0" err="1"/>
              <a:t>procesul</a:t>
            </a:r>
            <a:r>
              <a:rPr lang="en-US" dirty="0"/>
              <a:t> de color grading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aspectul</a:t>
            </a:r>
            <a:r>
              <a:rPr lang="en-US" dirty="0"/>
              <a:t> </a:t>
            </a:r>
            <a:r>
              <a:rPr lang="en-US" dirty="0" err="1"/>
              <a:t>memorabil</a:t>
            </a:r>
            <a:r>
              <a:rPr lang="en-US" dirty="0"/>
              <a:t> al </a:t>
            </a:r>
            <a:r>
              <a:rPr lang="en-US" dirty="0" err="1"/>
              <a:t>scenelor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metodele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regizorii</a:t>
            </a:r>
            <a:r>
              <a:rPr lang="en-US" dirty="0"/>
              <a:t> transmit </a:t>
            </a:r>
            <a:r>
              <a:rPr lang="en-US" dirty="0" err="1"/>
              <a:t>subconstient</a:t>
            </a:r>
            <a:r>
              <a:rPr lang="en-US" dirty="0"/>
              <a:t> </a:t>
            </a:r>
            <a:r>
              <a:rPr lang="en-US" dirty="0" err="1"/>
              <a:t>sentimente</a:t>
            </a:r>
            <a:r>
              <a:rPr lang="en-US" dirty="0"/>
              <a:t> </a:t>
            </a:r>
            <a:r>
              <a:rPr lang="en-US" dirty="0" err="1"/>
              <a:t>spectatorului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77" name="Google Shape;777;p32"/>
          <p:cNvSpPr txBox="1"/>
          <p:nvPr/>
        </p:nvSpPr>
        <p:spPr>
          <a:xfrm>
            <a:off x="6960900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8" name="Google Shape;778;p32"/>
          <p:cNvSpPr txBox="1"/>
          <p:nvPr/>
        </p:nvSpPr>
        <p:spPr>
          <a:xfrm>
            <a:off x="711775" y="21990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90" name="Google Shape;790;p32"/>
          <p:cNvSpPr txBox="1">
            <a:spLocks noGrp="1"/>
          </p:cNvSpPr>
          <p:nvPr>
            <p:ph type="title" idx="6"/>
          </p:nvPr>
        </p:nvSpPr>
        <p:spPr>
          <a:xfrm>
            <a:off x="743793" y="532124"/>
            <a:ext cx="7860725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COLOR GRADING</a:t>
            </a:r>
            <a:endParaRPr dirty="0"/>
          </a:p>
        </p:txBody>
      </p:sp>
      <p:sp>
        <p:nvSpPr>
          <p:cNvPr id="791" name="Google Shape;791;p32"/>
          <p:cNvSpPr txBox="1"/>
          <p:nvPr/>
        </p:nvSpPr>
        <p:spPr>
          <a:xfrm>
            <a:off x="6960900" y="4827750"/>
            <a:ext cx="14631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rPr>
              <a:t>50MM F-0.95</a:t>
            </a:r>
            <a:endParaRPr sz="1000">
              <a:solidFill>
                <a:srgbClr val="19191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050" name="Picture 2" descr="Painting with Light: How Color Grading Brings Your Film to Life">
            <a:extLst>
              <a:ext uri="{FF2B5EF4-FFF2-40B4-BE49-F238E27FC236}">
                <a16:creationId xmlns:a16="http://schemas.microsoft.com/office/drawing/2014/main" id="{167CB5C6-8304-2EB0-E4E2-F7A51AA1A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/>
        </p:blipFill>
        <p:spPr bwMode="auto">
          <a:xfrm>
            <a:off x="4560750" y="532124"/>
            <a:ext cx="3863250" cy="38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B75C29-57F3-8907-144F-C06B73B09EC1}"/>
              </a:ext>
            </a:extLst>
          </p:cNvPr>
          <p:cNvSpPr txBox="1"/>
          <p:nvPr/>
        </p:nvSpPr>
        <p:spPr>
          <a:xfrm>
            <a:off x="4461600" y="4457673"/>
            <a:ext cx="395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naheim" panose="020B0604020202020204" charset="0"/>
              </a:rPr>
              <a:t>     Mad Max: Fury Road (2015) – castigator Oscar </a:t>
            </a:r>
          </a:p>
        </p:txBody>
      </p:sp>
    </p:spTree>
    <p:extLst>
      <p:ext uri="{BB962C8B-B14F-4D97-AF65-F5344CB8AC3E}">
        <p14:creationId xmlns:p14="http://schemas.microsoft.com/office/powerpoint/2010/main" val="3100393884"/>
      </p:ext>
    </p:extLst>
  </p:cSld>
  <p:clrMapOvr>
    <a:masterClrMapping/>
  </p:clrMapOvr>
</p:sld>
</file>

<file path=ppt/theme/theme1.xml><?xml version="1.0" encoding="utf-8"?>
<a:theme xmlns:a="http://schemas.openxmlformats.org/drawingml/2006/main" name="Camera Types Thesis by Slidesgo">
  <a:themeElements>
    <a:clrScheme name="Simple Light">
      <a:dk1>
        <a:srgbClr val="191919"/>
      </a:dk1>
      <a:lt1>
        <a:srgbClr val="666666"/>
      </a:lt1>
      <a:dk2>
        <a:srgbClr val="A7A6A6"/>
      </a:dk2>
      <a:lt2>
        <a:srgbClr val="C7C4C4"/>
      </a:lt2>
      <a:accent1>
        <a:srgbClr val="DADADA"/>
      </a:accent1>
      <a:accent2>
        <a:srgbClr val="E9E9E9"/>
      </a:accent2>
      <a:accent3>
        <a:srgbClr val="F3F3F3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1032</Words>
  <Application>Microsoft Office PowerPoint</Application>
  <PresentationFormat>On-screen Show (16:9)</PresentationFormat>
  <Paragraphs>114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Anaheim</vt:lpstr>
      <vt:lpstr>Bebas Neue</vt:lpstr>
      <vt:lpstr>Anton</vt:lpstr>
      <vt:lpstr>Camera Types Thesis by Slidesgo</vt:lpstr>
      <vt:lpstr>COLOR  CORRECTOR</vt:lpstr>
      <vt:lpstr>INTRODUCERE</vt:lpstr>
      <vt:lpstr>INTRO</vt:lpstr>
      <vt:lpstr>INTRO</vt:lpstr>
      <vt:lpstr>RAW</vt:lpstr>
      <vt:lpstr>CONSIDERENTE</vt:lpstr>
      <vt:lpstr>ROL</vt:lpstr>
      <vt:lpstr>CONSISTENTA</vt:lpstr>
      <vt:lpstr>COLOR GRADING</vt:lpstr>
      <vt:lpstr>PowerPoint Presentation</vt:lpstr>
      <vt:lpstr>MODEL MATEMATIC</vt:lpstr>
      <vt:lpstr>PowerPoint Presentation</vt:lpstr>
      <vt:lpstr>PowerPoint Presentation</vt:lpstr>
      <vt:lpstr>Factorii de scalare specifici imaginii: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MULTUMESC PENTRU ATENTIE!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TYPES THESIS</dc:title>
  <dc:creator>Mircea Ovidiu</dc:creator>
  <cp:lastModifiedBy>Mircea Ovidiu</cp:lastModifiedBy>
  <cp:revision>13</cp:revision>
  <dcterms:modified xsi:type="dcterms:W3CDTF">2024-01-10T16:03:20Z</dcterms:modified>
</cp:coreProperties>
</file>